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Lst>
  <p:sldSz cy="5143500" cx="9144000"/>
  <p:notesSz cx="6858000" cy="9144000"/>
  <p:embeddedFontLst>
    <p:embeddedFont>
      <p:font typeface="PT Sans"/>
      <p:regular r:id="rId35"/>
      <p:bold r:id="rId36"/>
      <p:italic r:id="rId37"/>
      <p:boldItalic r:id="rId38"/>
    </p:embeddedFont>
    <p:embeddedFont>
      <p:font typeface="Ex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Exo-bold.fntdata"/><Relationship Id="rId20" Type="http://schemas.openxmlformats.org/officeDocument/2006/relationships/slide" Target="slides/slide16.xml"/><Relationship Id="rId42" Type="http://schemas.openxmlformats.org/officeDocument/2006/relationships/font" Target="fonts/Exo-boldItalic.fntdata"/><Relationship Id="rId41" Type="http://schemas.openxmlformats.org/officeDocument/2006/relationships/font" Target="fonts/Exo-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PTSans-regular.fntdata"/><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PTSans-italic.fntdata"/><Relationship Id="rId14" Type="http://schemas.openxmlformats.org/officeDocument/2006/relationships/slide" Target="slides/slide10.xml"/><Relationship Id="rId36" Type="http://schemas.openxmlformats.org/officeDocument/2006/relationships/font" Target="fonts/PTSans-bold.fntdata"/><Relationship Id="rId17" Type="http://schemas.openxmlformats.org/officeDocument/2006/relationships/slide" Target="slides/slide13.xml"/><Relationship Id="rId39" Type="http://schemas.openxmlformats.org/officeDocument/2006/relationships/font" Target="fonts/Exo-regular.fntdata"/><Relationship Id="rId16" Type="http://schemas.openxmlformats.org/officeDocument/2006/relationships/slide" Target="slides/slide12.xml"/><Relationship Id="rId38" Type="http://schemas.openxmlformats.org/officeDocument/2006/relationships/font" Target="fonts/PTSans-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9" name="Shape 2649"/>
        <p:cNvGrpSpPr/>
        <p:nvPr/>
      </p:nvGrpSpPr>
      <p:grpSpPr>
        <a:xfrm>
          <a:off x="0" y="0"/>
          <a:ext cx="0" cy="0"/>
          <a:chOff x="0" y="0"/>
          <a:chExt cx="0" cy="0"/>
        </a:xfrm>
      </p:grpSpPr>
      <p:sp>
        <p:nvSpPr>
          <p:cNvPr id="2650" name="Google Shape;265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651" name="Google Shape;265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6" name="Shape 2926"/>
        <p:cNvGrpSpPr/>
        <p:nvPr/>
      </p:nvGrpSpPr>
      <p:grpSpPr>
        <a:xfrm>
          <a:off x="0" y="0"/>
          <a:ext cx="0" cy="0"/>
          <a:chOff x="0" y="0"/>
          <a:chExt cx="0" cy="0"/>
        </a:xfrm>
      </p:grpSpPr>
      <p:sp>
        <p:nvSpPr>
          <p:cNvPr id="2927" name="Google Shape;2927;g2ab46c5c2d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8" name="Google Shape;2928;g2ab46c5c2d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6" name="Shape 2986"/>
        <p:cNvGrpSpPr/>
        <p:nvPr/>
      </p:nvGrpSpPr>
      <p:grpSpPr>
        <a:xfrm>
          <a:off x="0" y="0"/>
          <a:ext cx="0" cy="0"/>
          <a:chOff x="0" y="0"/>
          <a:chExt cx="0" cy="0"/>
        </a:xfrm>
      </p:grpSpPr>
      <p:sp>
        <p:nvSpPr>
          <p:cNvPr id="2987" name="Google Shape;2987;gedfa3e31c0_2_20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8" name="Google Shape;2988;gedfa3e31c0_2_20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9" name="Shape 2999"/>
        <p:cNvGrpSpPr/>
        <p:nvPr/>
      </p:nvGrpSpPr>
      <p:grpSpPr>
        <a:xfrm>
          <a:off x="0" y="0"/>
          <a:ext cx="0" cy="0"/>
          <a:chOff x="0" y="0"/>
          <a:chExt cx="0" cy="0"/>
        </a:xfrm>
      </p:grpSpPr>
      <p:sp>
        <p:nvSpPr>
          <p:cNvPr id="3000" name="Google Shape;3000;gf11272de0f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1" name="Google Shape;3001;gf11272de0f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0" name="Shape 3010"/>
        <p:cNvGrpSpPr/>
        <p:nvPr/>
      </p:nvGrpSpPr>
      <p:grpSpPr>
        <a:xfrm>
          <a:off x="0" y="0"/>
          <a:ext cx="0" cy="0"/>
          <a:chOff x="0" y="0"/>
          <a:chExt cx="0" cy="0"/>
        </a:xfrm>
      </p:grpSpPr>
      <p:sp>
        <p:nvSpPr>
          <p:cNvPr id="3011" name="Google Shape;3011;g2ab46c5c2dd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2" name="Google Shape;3012;g2ab46c5c2dd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1" name="Shape 3021"/>
        <p:cNvGrpSpPr/>
        <p:nvPr/>
      </p:nvGrpSpPr>
      <p:grpSpPr>
        <a:xfrm>
          <a:off x="0" y="0"/>
          <a:ext cx="0" cy="0"/>
          <a:chOff x="0" y="0"/>
          <a:chExt cx="0" cy="0"/>
        </a:xfrm>
      </p:grpSpPr>
      <p:sp>
        <p:nvSpPr>
          <p:cNvPr id="3022" name="Google Shape;3022;g2ab46c5c2dd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3" name="Google Shape;3023;g2ab46c5c2dd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2" name="Shape 3032"/>
        <p:cNvGrpSpPr/>
        <p:nvPr/>
      </p:nvGrpSpPr>
      <p:grpSpPr>
        <a:xfrm>
          <a:off x="0" y="0"/>
          <a:ext cx="0" cy="0"/>
          <a:chOff x="0" y="0"/>
          <a:chExt cx="0" cy="0"/>
        </a:xfrm>
      </p:grpSpPr>
      <p:sp>
        <p:nvSpPr>
          <p:cNvPr id="3033" name="Google Shape;3033;g2ab46c5c2dd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4" name="Google Shape;3034;g2ab46c5c2dd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3" name="Shape 3043"/>
        <p:cNvGrpSpPr/>
        <p:nvPr/>
      </p:nvGrpSpPr>
      <p:grpSpPr>
        <a:xfrm>
          <a:off x="0" y="0"/>
          <a:ext cx="0" cy="0"/>
          <a:chOff x="0" y="0"/>
          <a:chExt cx="0" cy="0"/>
        </a:xfrm>
      </p:grpSpPr>
      <p:sp>
        <p:nvSpPr>
          <p:cNvPr id="3044" name="Google Shape;3044;g2ab46c5c2dd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5" name="Google Shape;3045;g2ab46c5c2dd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4" name="Shape 3054"/>
        <p:cNvGrpSpPr/>
        <p:nvPr/>
      </p:nvGrpSpPr>
      <p:grpSpPr>
        <a:xfrm>
          <a:off x="0" y="0"/>
          <a:ext cx="0" cy="0"/>
          <a:chOff x="0" y="0"/>
          <a:chExt cx="0" cy="0"/>
        </a:xfrm>
      </p:grpSpPr>
      <p:sp>
        <p:nvSpPr>
          <p:cNvPr id="3055" name="Google Shape;3055;g2ab46c5c2dd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6" name="Google Shape;3056;g2ab46c5c2dd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5" name="Shape 3065"/>
        <p:cNvGrpSpPr/>
        <p:nvPr/>
      </p:nvGrpSpPr>
      <p:grpSpPr>
        <a:xfrm>
          <a:off x="0" y="0"/>
          <a:ext cx="0" cy="0"/>
          <a:chOff x="0" y="0"/>
          <a:chExt cx="0" cy="0"/>
        </a:xfrm>
      </p:grpSpPr>
      <p:sp>
        <p:nvSpPr>
          <p:cNvPr id="3066" name="Google Shape;3066;gedfa3e31c0_2_20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7" name="Google Shape;3067;gedfa3e31c0_2_20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2" name="Shape 3072"/>
        <p:cNvGrpSpPr/>
        <p:nvPr/>
      </p:nvGrpSpPr>
      <p:grpSpPr>
        <a:xfrm>
          <a:off x="0" y="0"/>
          <a:ext cx="0" cy="0"/>
          <a:chOff x="0" y="0"/>
          <a:chExt cx="0" cy="0"/>
        </a:xfrm>
      </p:grpSpPr>
      <p:sp>
        <p:nvSpPr>
          <p:cNvPr id="3073" name="Google Shape;3073;g264e756adf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4" name="Google Shape;3074;g264e756adf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3" name="Shape 2713"/>
        <p:cNvGrpSpPr/>
        <p:nvPr/>
      </p:nvGrpSpPr>
      <p:grpSpPr>
        <a:xfrm>
          <a:off x="0" y="0"/>
          <a:ext cx="0" cy="0"/>
          <a:chOff x="0" y="0"/>
          <a:chExt cx="0" cy="0"/>
        </a:xfrm>
      </p:grpSpPr>
      <p:sp>
        <p:nvSpPr>
          <p:cNvPr id="2714" name="Google Shape;2714;gedfa3e31c0_2_20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5" name="Google Shape;2715;gedfa3e31c0_2_20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9" name="Shape 3079"/>
        <p:cNvGrpSpPr/>
        <p:nvPr/>
      </p:nvGrpSpPr>
      <p:grpSpPr>
        <a:xfrm>
          <a:off x="0" y="0"/>
          <a:ext cx="0" cy="0"/>
          <a:chOff x="0" y="0"/>
          <a:chExt cx="0" cy="0"/>
        </a:xfrm>
      </p:grpSpPr>
      <p:sp>
        <p:nvSpPr>
          <p:cNvPr id="3080" name="Google Shape;3080;g264e756adf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1" name="Google Shape;3081;g264e756adf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6" name="Shape 3086"/>
        <p:cNvGrpSpPr/>
        <p:nvPr/>
      </p:nvGrpSpPr>
      <p:grpSpPr>
        <a:xfrm>
          <a:off x="0" y="0"/>
          <a:ext cx="0" cy="0"/>
          <a:chOff x="0" y="0"/>
          <a:chExt cx="0" cy="0"/>
        </a:xfrm>
      </p:grpSpPr>
      <p:sp>
        <p:nvSpPr>
          <p:cNvPr id="3087" name="Google Shape;3087;gedfa3e31c0_2_20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8" name="Google Shape;3088;gedfa3e31c0_2_20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8" name="Shape 3128"/>
        <p:cNvGrpSpPr/>
        <p:nvPr/>
      </p:nvGrpSpPr>
      <p:grpSpPr>
        <a:xfrm>
          <a:off x="0" y="0"/>
          <a:ext cx="0" cy="0"/>
          <a:chOff x="0" y="0"/>
          <a:chExt cx="0" cy="0"/>
        </a:xfrm>
      </p:grpSpPr>
      <p:sp>
        <p:nvSpPr>
          <p:cNvPr id="3129" name="Google Shape;3129;g28e7980448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0" name="Google Shape;3130;g28e7980448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0" name="Shape 3170"/>
        <p:cNvGrpSpPr/>
        <p:nvPr/>
      </p:nvGrpSpPr>
      <p:grpSpPr>
        <a:xfrm>
          <a:off x="0" y="0"/>
          <a:ext cx="0" cy="0"/>
          <a:chOff x="0" y="0"/>
          <a:chExt cx="0" cy="0"/>
        </a:xfrm>
      </p:grpSpPr>
      <p:sp>
        <p:nvSpPr>
          <p:cNvPr id="3171" name="Google Shape;3171;g28e7980448e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2" name="Google Shape;3172;g28e7980448e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2" name="Shape 3212"/>
        <p:cNvGrpSpPr/>
        <p:nvPr/>
      </p:nvGrpSpPr>
      <p:grpSpPr>
        <a:xfrm>
          <a:off x="0" y="0"/>
          <a:ext cx="0" cy="0"/>
          <a:chOff x="0" y="0"/>
          <a:chExt cx="0" cy="0"/>
        </a:xfrm>
      </p:grpSpPr>
      <p:sp>
        <p:nvSpPr>
          <p:cNvPr id="3213" name="Google Shape;3213;g28e7980448e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4" name="Google Shape;3214;g28e7980448e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4" name="Shape 3254"/>
        <p:cNvGrpSpPr/>
        <p:nvPr/>
      </p:nvGrpSpPr>
      <p:grpSpPr>
        <a:xfrm>
          <a:off x="0" y="0"/>
          <a:ext cx="0" cy="0"/>
          <a:chOff x="0" y="0"/>
          <a:chExt cx="0" cy="0"/>
        </a:xfrm>
      </p:grpSpPr>
      <p:sp>
        <p:nvSpPr>
          <p:cNvPr id="3255" name="Google Shape;3255;g28e7980448e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6" name="Google Shape;3256;g28e7980448e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6" name="Shape 3296"/>
        <p:cNvGrpSpPr/>
        <p:nvPr/>
      </p:nvGrpSpPr>
      <p:grpSpPr>
        <a:xfrm>
          <a:off x="0" y="0"/>
          <a:ext cx="0" cy="0"/>
          <a:chOff x="0" y="0"/>
          <a:chExt cx="0" cy="0"/>
        </a:xfrm>
      </p:grpSpPr>
      <p:sp>
        <p:nvSpPr>
          <p:cNvPr id="3297" name="Google Shape;3297;gedfa3e31c0_2_20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8" name="Google Shape;3298;gedfa3e31c0_2_20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5" name="Shape 3345"/>
        <p:cNvGrpSpPr/>
        <p:nvPr/>
      </p:nvGrpSpPr>
      <p:grpSpPr>
        <a:xfrm>
          <a:off x="0" y="0"/>
          <a:ext cx="0" cy="0"/>
          <a:chOff x="0" y="0"/>
          <a:chExt cx="0" cy="0"/>
        </a:xfrm>
      </p:grpSpPr>
      <p:sp>
        <p:nvSpPr>
          <p:cNvPr id="3346" name="Google Shape;3346;g28e7980448e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7" name="Google Shape;3347;g28e7980448e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4" name="Shape 3394"/>
        <p:cNvGrpSpPr/>
        <p:nvPr/>
      </p:nvGrpSpPr>
      <p:grpSpPr>
        <a:xfrm>
          <a:off x="0" y="0"/>
          <a:ext cx="0" cy="0"/>
          <a:chOff x="0" y="0"/>
          <a:chExt cx="0" cy="0"/>
        </a:xfrm>
      </p:grpSpPr>
      <p:sp>
        <p:nvSpPr>
          <p:cNvPr id="3395" name="Google Shape;3395;gedfa3e31c0_2_21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6" name="Google Shape;3396;gedfa3e31c0_2_21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0" name="Shape 3400"/>
        <p:cNvGrpSpPr/>
        <p:nvPr/>
      </p:nvGrpSpPr>
      <p:grpSpPr>
        <a:xfrm>
          <a:off x="0" y="0"/>
          <a:ext cx="0" cy="0"/>
          <a:chOff x="0" y="0"/>
          <a:chExt cx="0" cy="0"/>
        </a:xfrm>
      </p:grpSpPr>
      <p:sp>
        <p:nvSpPr>
          <p:cNvPr id="3401" name="Google Shape;3401;gedfa3e31c0_2_21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2" name="Google Shape;3402;gedfa3e31c0_2_21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7" name="Shape 2767"/>
        <p:cNvGrpSpPr/>
        <p:nvPr/>
      </p:nvGrpSpPr>
      <p:grpSpPr>
        <a:xfrm>
          <a:off x="0" y="0"/>
          <a:ext cx="0" cy="0"/>
          <a:chOff x="0" y="0"/>
          <a:chExt cx="0" cy="0"/>
        </a:xfrm>
      </p:grpSpPr>
      <p:sp>
        <p:nvSpPr>
          <p:cNvPr id="2768" name="Google Shape;2768;gf11272de0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9" name="Google Shape;2769;gf11272de0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6" name="Shape 3436"/>
        <p:cNvGrpSpPr/>
        <p:nvPr/>
      </p:nvGrpSpPr>
      <p:grpSpPr>
        <a:xfrm>
          <a:off x="0" y="0"/>
          <a:ext cx="0" cy="0"/>
          <a:chOff x="0" y="0"/>
          <a:chExt cx="0" cy="0"/>
        </a:xfrm>
      </p:grpSpPr>
      <p:sp>
        <p:nvSpPr>
          <p:cNvPr id="3437" name="Google Shape;3437;gedfa3e31c0_2_21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8" name="Google Shape;3438;gedfa3e31c0_2_21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0" name="Shape 2780"/>
        <p:cNvGrpSpPr/>
        <p:nvPr/>
      </p:nvGrpSpPr>
      <p:grpSpPr>
        <a:xfrm>
          <a:off x="0" y="0"/>
          <a:ext cx="0" cy="0"/>
          <a:chOff x="0" y="0"/>
          <a:chExt cx="0" cy="0"/>
        </a:xfrm>
      </p:grpSpPr>
      <p:sp>
        <p:nvSpPr>
          <p:cNvPr id="2781" name="Google Shape;2781;g264f07ce6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2" name="Google Shape;2782;g264f07ce6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3" name="Shape 2793"/>
        <p:cNvGrpSpPr/>
        <p:nvPr/>
      </p:nvGrpSpPr>
      <p:grpSpPr>
        <a:xfrm>
          <a:off x="0" y="0"/>
          <a:ext cx="0" cy="0"/>
          <a:chOff x="0" y="0"/>
          <a:chExt cx="0" cy="0"/>
        </a:xfrm>
      </p:grpSpPr>
      <p:sp>
        <p:nvSpPr>
          <p:cNvPr id="2794" name="Google Shape;2794;g264f07ce63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5" name="Google Shape;2795;g264f07ce63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6" name="Shape 2806"/>
        <p:cNvGrpSpPr/>
        <p:nvPr/>
      </p:nvGrpSpPr>
      <p:grpSpPr>
        <a:xfrm>
          <a:off x="0" y="0"/>
          <a:ext cx="0" cy="0"/>
          <a:chOff x="0" y="0"/>
          <a:chExt cx="0" cy="0"/>
        </a:xfrm>
      </p:grpSpPr>
      <p:sp>
        <p:nvSpPr>
          <p:cNvPr id="2807" name="Google Shape;2807;g264f07ce63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8" name="Google Shape;2808;g264f07ce63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8" name="Shape 2818"/>
        <p:cNvGrpSpPr/>
        <p:nvPr/>
      </p:nvGrpSpPr>
      <p:grpSpPr>
        <a:xfrm>
          <a:off x="0" y="0"/>
          <a:ext cx="0" cy="0"/>
          <a:chOff x="0" y="0"/>
          <a:chExt cx="0" cy="0"/>
        </a:xfrm>
      </p:grpSpPr>
      <p:sp>
        <p:nvSpPr>
          <p:cNvPr id="2819" name="Google Shape;2819;g28e7980448e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0" name="Google Shape;2820;g28e7980448e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1" name="Shape 2831"/>
        <p:cNvGrpSpPr/>
        <p:nvPr/>
      </p:nvGrpSpPr>
      <p:grpSpPr>
        <a:xfrm>
          <a:off x="0" y="0"/>
          <a:ext cx="0" cy="0"/>
          <a:chOff x="0" y="0"/>
          <a:chExt cx="0" cy="0"/>
        </a:xfrm>
      </p:grpSpPr>
      <p:sp>
        <p:nvSpPr>
          <p:cNvPr id="2832" name="Google Shape;2832;gf11272de0f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3" name="Google Shape;2833;gf11272de0f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6" name="Shape 2866"/>
        <p:cNvGrpSpPr/>
        <p:nvPr/>
      </p:nvGrpSpPr>
      <p:grpSpPr>
        <a:xfrm>
          <a:off x="0" y="0"/>
          <a:ext cx="0" cy="0"/>
          <a:chOff x="0" y="0"/>
          <a:chExt cx="0" cy="0"/>
        </a:xfrm>
      </p:grpSpPr>
      <p:sp>
        <p:nvSpPr>
          <p:cNvPr id="2867" name="Google Shape;2867;gedfa3e31c0_2_20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8" name="Google Shape;2868;gedfa3e31c0_2_20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4" y="-27"/>
            <a:ext cx="9143711" cy="5143338"/>
            <a:chOff x="597550" y="708125"/>
            <a:chExt cx="6449225" cy="4193850"/>
          </a:xfrm>
        </p:grpSpPr>
        <p:sp>
          <p:nvSpPr>
            <p:cNvPr id="10" name="Google Shape;10;p2"/>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2"/>
          <p:cNvSpPr txBox="1"/>
          <p:nvPr>
            <p:ph type="ctrTitle"/>
          </p:nvPr>
        </p:nvSpPr>
        <p:spPr>
          <a:xfrm>
            <a:off x="1317600" y="1193625"/>
            <a:ext cx="6508800" cy="1724400"/>
          </a:xfrm>
          <a:prstGeom prst="rect">
            <a:avLst/>
          </a:prstGeom>
          <a:effectLst>
            <a:outerShdw blurRad="142875" rotWithShape="0" algn="bl">
              <a:schemeClr val="accent2">
                <a:alpha val="38000"/>
              </a:schemeClr>
            </a:outerShdw>
          </a:effectLst>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9" name="Google Shape;49;p2"/>
          <p:cNvSpPr txBox="1"/>
          <p:nvPr>
            <p:ph idx="1" type="subTitle"/>
          </p:nvPr>
        </p:nvSpPr>
        <p:spPr>
          <a:xfrm>
            <a:off x="2298150" y="3376773"/>
            <a:ext cx="4547700" cy="3063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50" name="Google Shape;50;p2"/>
          <p:cNvGrpSpPr/>
          <p:nvPr/>
        </p:nvGrpSpPr>
        <p:grpSpPr>
          <a:xfrm>
            <a:off x="-11" y="606814"/>
            <a:ext cx="1284435" cy="586800"/>
            <a:chOff x="-11" y="606814"/>
            <a:chExt cx="1284435" cy="586800"/>
          </a:xfrm>
        </p:grpSpPr>
        <p:sp>
          <p:nvSpPr>
            <p:cNvPr id="51" name="Google Shape;51;p2"/>
            <p:cNvSpPr/>
            <p:nvPr/>
          </p:nvSpPr>
          <p:spPr>
            <a:xfrm rot="-5400000">
              <a:off x="348812" y="25800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 name="Google Shape;52;p2"/>
            <p:cNvGrpSpPr/>
            <p:nvPr/>
          </p:nvGrpSpPr>
          <p:grpSpPr>
            <a:xfrm rot="10800000">
              <a:off x="-11" y="779178"/>
              <a:ext cx="883262" cy="242091"/>
              <a:chOff x="2300350" y="2601250"/>
              <a:chExt cx="2275275" cy="623625"/>
            </a:xfrm>
          </p:grpSpPr>
          <p:sp>
            <p:nvSpPr>
              <p:cNvPr id="53" name="Google Shape;53;p2"/>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 name="Google Shape;59;p2"/>
          <p:cNvGrpSpPr/>
          <p:nvPr/>
        </p:nvGrpSpPr>
        <p:grpSpPr>
          <a:xfrm rot="5400000">
            <a:off x="85100" y="1849625"/>
            <a:ext cx="98902" cy="553090"/>
            <a:chOff x="4898850" y="4820550"/>
            <a:chExt cx="98902" cy="553090"/>
          </a:xfrm>
        </p:grpSpPr>
        <p:sp>
          <p:nvSpPr>
            <p:cNvPr id="60" name="Google Shape;60;p2"/>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 name="Google Shape;65;p2"/>
          <p:cNvGrpSpPr/>
          <p:nvPr/>
        </p:nvGrpSpPr>
        <p:grpSpPr>
          <a:xfrm>
            <a:off x="-1414555" y="3058729"/>
            <a:ext cx="2297800" cy="347400"/>
            <a:chOff x="-1414555" y="3058729"/>
            <a:chExt cx="2297800" cy="347400"/>
          </a:xfrm>
        </p:grpSpPr>
        <p:sp>
          <p:nvSpPr>
            <p:cNvPr id="66" name="Google Shape;66;p2"/>
            <p:cNvSpPr/>
            <p:nvPr/>
          </p:nvSpPr>
          <p:spPr>
            <a:xfrm>
              <a:off x="-1414555" y="33380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111455" y="30587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 name="Google Shape;68;p2"/>
          <p:cNvGrpSpPr/>
          <p:nvPr/>
        </p:nvGrpSpPr>
        <p:grpSpPr>
          <a:xfrm flipH="1">
            <a:off x="-799254" y="4139005"/>
            <a:ext cx="1823016" cy="196994"/>
            <a:chOff x="7857346" y="4002005"/>
            <a:chExt cx="1823016" cy="196994"/>
          </a:xfrm>
        </p:grpSpPr>
        <p:sp>
          <p:nvSpPr>
            <p:cNvPr id="69" name="Google Shape;69;p2"/>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2"/>
          <p:cNvSpPr/>
          <p:nvPr/>
        </p:nvSpPr>
        <p:spPr>
          <a:xfrm rot="10800000">
            <a:off x="8027645" y="24789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2"/>
          <p:cNvGrpSpPr/>
          <p:nvPr/>
        </p:nvGrpSpPr>
        <p:grpSpPr>
          <a:xfrm>
            <a:off x="7812807" y="997962"/>
            <a:ext cx="1520982" cy="302065"/>
            <a:chOff x="5642557" y="-150670"/>
            <a:chExt cx="1520982" cy="302065"/>
          </a:xfrm>
        </p:grpSpPr>
        <p:sp>
          <p:nvSpPr>
            <p:cNvPr id="76" name="Google Shape;76;p2"/>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2"/>
          <p:cNvGrpSpPr/>
          <p:nvPr/>
        </p:nvGrpSpPr>
        <p:grpSpPr>
          <a:xfrm>
            <a:off x="8495989" y="1713528"/>
            <a:ext cx="883262" cy="242091"/>
            <a:chOff x="2300350" y="2601250"/>
            <a:chExt cx="2275275" cy="623625"/>
          </a:xfrm>
        </p:grpSpPr>
        <p:sp>
          <p:nvSpPr>
            <p:cNvPr id="82" name="Google Shape;82;p2"/>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2"/>
          <p:cNvGrpSpPr/>
          <p:nvPr/>
        </p:nvGrpSpPr>
        <p:grpSpPr>
          <a:xfrm>
            <a:off x="8267392" y="3231066"/>
            <a:ext cx="1105976" cy="133969"/>
            <a:chOff x="8183182" y="663852"/>
            <a:chExt cx="1475028" cy="178673"/>
          </a:xfrm>
        </p:grpSpPr>
        <p:grpSp>
          <p:nvGrpSpPr>
            <p:cNvPr id="89" name="Google Shape;89;p2"/>
            <p:cNvGrpSpPr/>
            <p:nvPr/>
          </p:nvGrpSpPr>
          <p:grpSpPr>
            <a:xfrm>
              <a:off x="8183182" y="774425"/>
              <a:ext cx="1178025" cy="68100"/>
              <a:chOff x="2024450" y="204150"/>
              <a:chExt cx="1178025" cy="68100"/>
            </a:xfrm>
          </p:grpSpPr>
          <p:sp>
            <p:nvSpPr>
              <p:cNvPr id="90" name="Google Shape;90;p2"/>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2"/>
            <p:cNvGrpSpPr/>
            <p:nvPr/>
          </p:nvGrpSpPr>
          <p:grpSpPr>
            <a:xfrm>
              <a:off x="8480185" y="663852"/>
              <a:ext cx="1178025" cy="68100"/>
              <a:chOff x="2024450" y="204150"/>
              <a:chExt cx="1178025" cy="68100"/>
            </a:xfrm>
          </p:grpSpPr>
          <p:sp>
            <p:nvSpPr>
              <p:cNvPr id="101" name="Google Shape;101;p2"/>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 name="Google Shape;111;p2"/>
          <p:cNvGrpSpPr/>
          <p:nvPr/>
        </p:nvGrpSpPr>
        <p:grpSpPr>
          <a:xfrm rot="5400000">
            <a:off x="8520259" y="3926674"/>
            <a:ext cx="302065" cy="1520982"/>
            <a:chOff x="-108754" y="2690919"/>
            <a:chExt cx="302065" cy="1520982"/>
          </a:xfrm>
        </p:grpSpPr>
        <p:sp>
          <p:nvSpPr>
            <p:cNvPr id="112" name="Google Shape;112;p2"/>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2"/>
          <p:cNvGrpSpPr/>
          <p:nvPr/>
        </p:nvGrpSpPr>
        <p:grpSpPr>
          <a:xfrm>
            <a:off x="1710357" y="-107958"/>
            <a:ext cx="1520982" cy="302065"/>
            <a:chOff x="5642557" y="-150670"/>
            <a:chExt cx="1520982" cy="302065"/>
          </a:xfrm>
        </p:grpSpPr>
        <p:sp>
          <p:nvSpPr>
            <p:cNvPr id="118" name="Google Shape;118;p2"/>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2"/>
          <p:cNvGrpSpPr/>
          <p:nvPr/>
        </p:nvGrpSpPr>
        <p:grpSpPr>
          <a:xfrm>
            <a:off x="6420895" y="-1455296"/>
            <a:ext cx="347400" cy="2297800"/>
            <a:chOff x="6420895" y="-1455296"/>
            <a:chExt cx="347400" cy="2297800"/>
          </a:xfrm>
        </p:grpSpPr>
        <p:sp>
          <p:nvSpPr>
            <p:cNvPr id="124" name="Google Shape;124;p2"/>
            <p:cNvSpPr/>
            <p:nvPr/>
          </p:nvSpPr>
          <p:spPr>
            <a:xfrm rot="5400000">
              <a:off x="5457595" y="-4919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rot="5400000">
              <a:off x="5736895" y="-1888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2"/>
          <p:cNvSpPr/>
          <p:nvPr/>
        </p:nvSpPr>
        <p:spPr>
          <a:xfrm rot="10800000">
            <a:off x="1023762" y="4389464"/>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82" name="Shape 782"/>
        <p:cNvGrpSpPr/>
        <p:nvPr/>
      </p:nvGrpSpPr>
      <p:grpSpPr>
        <a:xfrm>
          <a:off x="0" y="0"/>
          <a:ext cx="0" cy="0"/>
          <a:chOff x="0" y="0"/>
          <a:chExt cx="0" cy="0"/>
        </a:xfrm>
      </p:grpSpPr>
      <p:grpSp>
        <p:nvGrpSpPr>
          <p:cNvPr id="783" name="Google Shape;783;p11"/>
          <p:cNvGrpSpPr/>
          <p:nvPr/>
        </p:nvGrpSpPr>
        <p:grpSpPr>
          <a:xfrm>
            <a:off x="-24" y="-27"/>
            <a:ext cx="9143711" cy="5143338"/>
            <a:chOff x="597550" y="708125"/>
            <a:chExt cx="6449225" cy="4193850"/>
          </a:xfrm>
        </p:grpSpPr>
        <p:sp>
          <p:nvSpPr>
            <p:cNvPr id="784" name="Google Shape;784;p11"/>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1"/>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1"/>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1"/>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1"/>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1"/>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1"/>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1"/>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1"/>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1"/>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1"/>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1"/>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1"/>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1"/>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1"/>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1"/>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1"/>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1"/>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1"/>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1"/>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1"/>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1"/>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1"/>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1"/>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1"/>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1"/>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1"/>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1"/>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1"/>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1"/>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1"/>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1"/>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1"/>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1"/>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1"/>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1"/>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1"/>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1"/>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 name="Google Shape;822;p11"/>
          <p:cNvSpPr txBox="1"/>
          <p:nvPr>
            <p:ph hasCustomPrompt="1" type="title"/>
          </p:nvPr>
        </p:nvSpPr>
        <p:spPr>
          <a:xfrm>
            <a:off x="713100" y="1328587"/>
            <a:ext cx="7717800" cy="16716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algn="ctr">
              <a:spcBef>
                <a:spcPts val="0"/>
              </a:spcBef>
              <a:spcAft>
                <a:spcPts val="0"/>
              </a:spcAft>
              <a:buSzPts val="12000"/>
              <a:buNone/>
              <a:defRPr sz="12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23" name="Google Shape;823;p11"/>
          <p:cNvSpPr txBox="1"/>
          <p:nvPr>
            <p:ph idx="1" type="subTitle"/>
          </p:nvPr>
        </p:nvSpPr>
        <p:spPr>
          <a:xfrm>
            <a:off x="2037000" y="3075825"/>
            <a:ext cx="5070000" cy="336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24" name="Google Shape;824;p11"/>
          <p:cNvSpPr/>
          <p:nvPr/>
        </p:nvSpPr>
        <p:spPr>
          <a:xfrm rot="-5400000">
            <a:off x="348812" y="25800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 name="Google Shape;825;p11"/>
          <p:cNvGrpSpPr/>
          <p:nvPr/>
        </p:nvGrpSpPr>
        <p:grpSpPr>
          <a:xfrm>
            <a:off x="1710357" y="-107958"/>
            <a:ext cx="1520982" cy="302065"/>
            <a:chOff x="5642557" y="-150670"/>
            <a:chExt cx="1520982" cy="302065"/>
          </a:xfrm>
        </p:grpSpPr>
        <p:sp>
          <p:nvSpPr>
            <p:cNvPr id="826" name="Google Shape;826;p11"/>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1"/>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1"/>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1"/>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1"/>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11"/>
          <p:cNvGrpSpPr/>
          <p:nvPr/>
        </p:nvGrpSpPr>
        <p:grpSpPr>
          <a:xfrm rot="5400000">
            <a:off x="85100" y="1849625"/>
            <a:ext cx="98902" cy="553090"/>
            <a:chOff x="4898850" y="4820550"/>
            <a:chExt cx="98902" cy="553090"/>
          </a:xfrm>
        </p:grpSpPr>
        <p:sp>
          <p:nvSpPr>
            <p:cNvPr id="832" name="Google Shape;832;p11"/>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1"/>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1"/>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1"/>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1"/>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 name="Google Shape;837;p11"/>
          <p:cNvSpPr/>
          <p:nvPr/>
        </p:nvSpPr>
        <p:spPr>
          <a:xfrm>
            <a:off x="-1414555" y="33380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1"/>
          <p:cNvSpPr/>
          <p:nvPr/>
        </p:nvSpPr>
        <p:spPr>
          <a:xfrm>
            <a:off x="-1111455" y="30587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 name="Google Shape;839;p11"/>
          <p:cNvGrpSpPr/>
          <p:nvPr/>
        </p:nvGrpSpPr>
        <p:grpSpPr>
          <a:xfrm flipH="1">
            <a:off x="-799254" y="4139005"/>
            <a:ext cx="1823016" cy="196994"/>
            <a:chOff x="7857346" y="4002005"/>
            <a:chExt cx="1823016" cy="196994"/>
          </a:xfrm>
        </p:grpSpPr>
        <p:sp>
          <p:nvSpPr>
            <p:cNvPr id="840" name="Google Shape;840;p11"/>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1"/>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1"/>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11"/>
          <p:cNvGrpSpPr/>
          <p:nvPr/>
        </p:nvGrpSpPr>
        <p:grpSpPr>
          <a:xfrm flipH="1" rot="-5400000">
            <a:off x="3660496" y="4881980"/>
            <a:ext cx="1823016" cy="296643"/>
            <a:chOff x="7857346" y="3902355"/>
            <a:chExt cx="1823016" cy="296643"/>
          </a:xfrm>
        </p:grpSpPr>
        <p:sp>
          <p:nvSpPr>
            <p:cNvPr id="844" name="Google Shape;844;p11"/>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1"/>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1"/>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1"/>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1"/>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1"/>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 name="Google Shape;850;p11"/>
          <p:cNvSpPr/>
          <p:nvPr/>
        </p:nvSpPr>
        <p:spPr>
          <a:xfrm rot="5400000">
            <a:off x="5457595" y="-4919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1"/>
          <p:cNvSpPr/>
          <p:nvPr/>
        </p:nvSpPr>
        <p:spPr>
          <a:xfrm rot="5400000">
            <a:off x="5736895" y="-1888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1"/>
          <p:cNvSpPr/>
          <p:nvPr/>
        </p:nvSpPr>
        <p:spPr>
          <a:xfrm rot="10800000">
            <a:off x="8027645" y="24789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1"/>
          <p:cNvSpPr/>
          <p:nvPr/>
        </p:nvSpPr>
        <p:spPr>
          <a:xfrm rot="5400000">
            <a:off x="8208386" y="420378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1"/>
          <p:cNvSpPr/>
          <p:nvPr/>
        </p:nvSpPr>
        <p:spPr>
          <a:xfrm>
            <a:off x="8557212" y="-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11"/>
          <p:cNvGrpSpPr/>
          <p:nvPr/>
        </p:nvGrpSpPr>
        <p:grpSpPr>
          <a:xfrm>
            <a:off x="7965207" y="312162"/>
            <a:ext cx="1520982" cy="302065"/>
            <a:chOff x="5642557" y="-150670"/>
            <a:chExt cx="1520982" cy="302065"/>
          </a:xfrm>
        </p:grpSpPr>
        <p:sp>
          <p:nvSpPr>
            <p:cNvPr id="856" name="Google Shape;856;p11"/>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1"/>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1"/>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1"/>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1"/>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11"/>
          <p:cNvGrpSpPr/>
          <p:nvPr/>
        </p:nvGrpSpPr>
        <p:grpSpPr>
          <a:xfrm>
            <a:off x="8495989" y="3241228"/>
            <a:ext cx="883262" cy="242091"/>
            <a:chOff x="2300350" y="2601250"/>
            <a:chExt cx="2275275" cy="623625"/>
          </a:xfrm>
        </p:grpSpPr>
        <p:sp>
          <p:nvSpPr>
            <p:cNvPr id="862" name="Google Shape;862;p11"/>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1"/>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1"/>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1"/>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1"/>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1"/>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11"/>
          <p:cNvGrpSpPr/>
          <p:nvPr/>
        </p:nvGrpSpPr>
        <p:grpSpPr>
          <a:xfrm>
            <a:off x="8267392" y="1860741"/>
            <a:ext cx="1105976" cy="133969"/>
            <a:chOff x="8183182" y="663852"/>
            <a:chExt cx="1475028" cy="178673"/>
          </a:xfrm>
        </p:grpSpPr>
        <p:grpSp>
          <p:nvGrpSpPr>
            <p:cNvPr id="869" name="Google Shape;869;p11"/>
            <p:cNvGrpSpPr/>
            <p:nvPr/>
          </p:nvGrpSpPr>
          <p:grpSpPr>
            <a:xfrm>
              <a:off x="8183182" y="774425"/>
              <a:ext cx="1178025" cy="68100"/>
              <a:chOff x="2024450" y="204150"/>
              <a:chExt cx="1178025" cy="68100"/>
            </a:xfrm>
          </p:grpSpPr>
          <p:sp>
            <p:nvSpPr>
              <p:cNvPr id="870" name="Google Shape;870;p1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11"/>
            <p:cNvGrpSpPr/>
            <p:nvPr/>
          </p:nvGrpSpPr>
          <p:grpSpPr>
            <a:xfrm>
              <a:off x="8480185" y="663852"/>
              <a:ext cx="1178025" cy="68100"/>
              <a:chOff x="2024450" y="204150"/>
              <a:chExt cx="1178025" cy="68100"/>
            </a:xfrm>
          </p:grpSpPr>
          <p:sp>
            <p:nvSpPr>
              <p:cNvPr id="881" name="Google Shape;881;p1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 name="Google Shape;891;p11"/>
          <p:cNvGrpSpPr/>
          <p:nvPr/>
        </p:nvGrpSpPr>
        <p:grpSpPr>
          <a:xfrm>
            <a:off x="5447301" y="4536119"/>
            <a:ext cx="1252897" cy="51000"/>
            <a:chOff x="2915381" y="4104819"/>
            <a:chExt cx="1252897" cy="51000"/>
          </a:xfrm>
        </p:grpSpPr>
        <p:sp>
          <p:nvSpPr>
            <p:cNvPr id="892" name="Google Shape;892;p11"/>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1"/>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1"/>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1"/>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1"/>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1"/>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1"/>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1"/>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1"/>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1"/>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1"/>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1"/>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1"/>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1"/>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11"/>
          <p:cNvGrpSpPr/>
          <p:nvPr/>
        </p:nvGrpSpPr>
        <p:grpSpPr>
          <a:xfrm>
            <a:off x="-235013" y="829744"/>
            <a:ext cx="1105976" cy="133969"/>
            <a:chOff x="8183182" y="663852"/>
            <a:chExt cx="1475028" cy="178673"/>
          </a:xfrm>
        </p:grpSpPr>
        <p:grpSp>
          <p:nvGrpSpPr>
            <p:cNvPr id="907" name="Google Shape;907;p11"/>
            <p:cNvGrpSpPr/>
            <p:nvPr/>
          </p:nvGrpSpPr>
          <p:grpSpPr>
            <a:xfrm>
              <a:off x="8183182" y="774425"/>
              <a:ext cx="1178025" cy="68100"/>
              <a:chOff x="2024450" y="204150"/>
              <a:chExt cx="1178025" cy="68100"/>
            </a:xfrm>
          </p:grpSpPr>
          <p:sp>
            <p:nvSpPr>
              <p:cNvPr id="908" name="Google Shape;908;p1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11"/>
            <p:cNvGrpSpPr/>
            <p:nvPr/>
          </p:nvGrpSpPr>
          <p:grpSpPr>
            <a:xfrm>
              <a:off x="8480185" y="663852"/>
              <a:ext cx="1178025" cy="68100"/>
              <a:chOff x="2024450" y="204150"/>
              <a:chExt cx="1178025" cy="68100"/>
            </a:xfrm>
          </p:grpSpPr>
          <p:sp>
            <p:nvSpPr>
              <p:cNvPr id="919" name="Google Shape;919;p1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29" name="Shape 92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930" name="Shape 930"/>
        <p:cNvGrpSpPr/>
        <p:nvPr/>
      </p:nvGrpSpPr>
      <p:grpSpPr>
        <a:xfrm>
          <a:off x="0" y="0"/>
          <a:ext cx="0" cy="0"/>
          <a:chOff x="0" y="0"/>
          <a:chExt cx="0" cy="0"/>
        </a:xfrm>
      </p:grpSpPr>
      <p:grpSp>
        <p:nvGrpSpPr>
          <p:cNvPr id="931" name="Google Shape;931;p13"/>
          <p:cNvGrpSpPr/>
          <p:nvPr/>
        </p:nvGrpSpPr>
        <p:grpSpPr>
          <a:xfrm>
            <a:off x="-24" y="-27"/>
            <a:ext cx="9143711" cy="5143338"/>
            <a:chOff x="597550" y="708125"/>
            <a:chExt cx="6449225" cy="4193850"/>
          </a:xfrm>
        </p:grpSpPr>
        <p:sp>
          <p:nvSpPr>
            <p:cNvPr id="932" name="Google Shape;932;p13"/>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3"/>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3"/>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3"/>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3"/>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3"/>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3"/>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3"/>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3"/>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3"/>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3"/>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3"/>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3"/>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3"/>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3"/>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3"/>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3"/>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3"/>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3"/>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3"/>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3"/>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3"/>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3"/>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3"/>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3"/>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3"/>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3"/>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3"/>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3"/>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3"/>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3"/>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3"/>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3"/>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3"/>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3"/>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3"/>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3"/>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3"/>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 name="Google Shape;970;p13"/>
          <p:cNvSpPr txBox="1"/>
          <p:nvPr>
            <p:ph type="title"/>
          </p:nvPr>
        </p:nvSpPr>
        <p:spPr>
          <a:xfrm>
            <a:off x="713100" y="539400"/>
            <a:ext cx="7717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71" name="Google Shape;971;p13"/>
          <p:cNvSpPr txBox="1"/>
          <p:nvPr>
            <p:ph idx="2" type="title"/>
          </p:nvPr>
        </p:nvSpPr>
        <p:spPr>
          <a:xfrm>
            <a:off x="776550" y="1982455"/>
            <a:ext cx="22335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972" name="Google Shape;972;p13"/>
          <p:cNvSpPr txBox="1"/>
          <p:nvPr>
            <p:ph idx="1" type="subTitle"/>
          </p:nvPr>
        </p:nvSpPr>
        <p:spPr>
          <a:xfrm>
            <a:off x="776550" y="2391054"/>
            <a:ext cx="2233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3" name="Google Shape;973;p13"/>
          <p:cNvSpPr txBox="1"/>
          <p:nvPr>
            <p:ph hasCustomPrompt="1" idx="3" type="title"/>
          </p:nvPr>
        </p:nvSpPr>
        <p:spPr>
          <a:xfrm>
            <a:off x="776550" y="1345282"/>
            <a:ext cx="2233500" cy="484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74" name="Google Shape;974;p13"/>
          <p:cNvSpPr txBox="1"/>
          <p:nvPr>
            <p:ph idx="4" type="title"/>
          </p:nvPr>
        </p:nvSpPr>
        <p:spPr>
          <a:xfrm>
            <a:off x="3471150" y="1982455"/>
            <a:ext cx="22017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975" name="Google Shape;975;p13"/>
          <p:cNvSpPr txBox="1"/>
          <p:nvPr>
            <p:ph idx="5" type="subTitle"/>
          </p:nvPr>
        </p:nvSpPr>
        <p:spPr>
          <a:xfrm>
            <a:off x="3471150" y="2391054"/>
            <a:ext cx="22017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6" name="Google Shape;976;p13"/>
          <p:cNvSpPr txBox="1"/>
          <p:nvPr>
            <p:ph hasCustomPrompt="1" idx="6" type="title"/>
          </p:nvPr>
        </p:nvSpPr>
        <p:spPr>
          <a:xfrm>
            <a:off x="3471150" y="1345282"/>
            <a:ext cx="2201700" cy="484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77" name="Google Shape;977;p13"/>
          <p:cNvSpPr txBox="1"/>
          <p:nvPr>
            <p:ph idx="7" type="title"/>
          </p:nvPr>
        </p:nvSpPr>
        <p:spPr>
          <a:xfrm>
            <a:off x="6149850" y="1982455"/>
            <a:ext cx="22017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978" name="Google Shape;978;p13"/>
          <p:cNvSpPr txBox="1"/>
          <p:nvPr>
            <p:ph idx="8" type="subTitle"/>
          </p:nvPr>
        </p:nvSpPr>
        <p:spPr>
          <a:xfrm>
            <a:off x="6149850" y="2391054"/>
            <a:ext cx="22017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9" name="Google Shape;979;p13"/>
          <p:cNvSpPr txBox="1"/>
          <p:nvPr>
            <p:ph hasCustomPrompt="1" idx="9" type="title"/>
          </p:nvPr>
        </p:nvSpPr>
        <p:spPr>
          <a:xfrm>
            <a:off x="6149850" y="1345282"/>
            <a:ext cx="2201700" cy="484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80" name="Google Shape;980;p13"/>
          <p:cNvSpPr txBox="1"/>
          <p:nvPr>
            <p:ph idx="13" type="title"/>
          </p:nvPr>
        </p:nvSpPr>
        <p:spPr>
          <a:xfrm>
            <a:off x="776550" y="3617845"/>
            <a:ext cx="22335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981" name="Google Shape;981;p13"/>
          <p:cNvSpPr txBox="1"/>
          <p:nvPr>
            <p:ph idx="14" type="subTitle"/>
          </p:nvPr>
        </p:nvSpPr>
        <p:spPr>
          <a:xfrm>
            <a:off x="776550" y="4026444"/>
            <a:ext cx="2233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2" name="Google Shape;982;p13"/>
          <p:cNvSpPr txBox="1"/>
          <p:nvPr>
            <p:ph hasCustomPrompt="1" idx="15" type="title"/>
          </p:nvPr>
        </p:nvSpPr>
        <p:spPr>
          <a:xfrm>
            <a:off x="776550" y="2980641"/>
            <a:ext cx="2233500" cy="484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83" name="Google Shape;983;p13"/>
          <p:cNvSpPr txBox="1"/>
          <p:nvPr>
            <p:ph idx="16" type="title"/>
          </p:nvPr>
        </p:nvSpPr>
        <p:spPr>
          <a:xfrm>
            <a:off x="3471150" y="3617845"/>
            <a:ext cx="22017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984" name="Google Shape;984;p13"/>
          <p:cNvSpPr txBox="1"/>
          <p:nvPr>
            <p:ph idx="17" type="subTitle"/>
          </p:nvPr>
        </p:nvSpPr>
        <p:spPr>
          <a:xfrm>
            <a:off x="3471150" y="4026444"/>
            <a:ext cx="22017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5" name="Google Shape;985;p13"/>
          <p:cNvSpPr txBox="1"/>
          <p:nvPr>
            <p:ph hasCustomPrompt="1" idx="18" type="title"/>
          </p:nvPr>
        </p:nvSpPr>
        <p:spPr>
          <a:xfrm>
            <a:off x="3471150" y="2980641"/>
            <a:ext cx="2201700" cy="484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86" name="Google Shape;986;p13"/>
          <p:cNvSpPr txBox="1"/>
          <p:nvPr>
            <p:ph idx="19" type="title"/>
          </p:nvPr>
        </p:nvSpPr>
        <p:spPr>
          <a:xfrm>
            <a:off x="6149850" y="3617845"/>
            <a:ext cx="22017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987" name="Google Shape;987;p13"/>
          <p:cNvSpPr txBox="1"/>
          <p:nvPr>
            <p:ph idx="20" type="subTitle"/>
          </p:nvPr>
        </p:nvSpPr>
        <p:spPr>
          <a:xfrm>
            <a:off x="6149850" y="4026444"/>
            <a:ext cx="22017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8" name="Google Shape;988;p13"/>
          <p:cNvSpPr txBox="1"/>
          <p:nvPr>
            <p:ph hasCustomPrompt="1" idx="21" type="title"/>
          </p:nvPr>
        </p:nvSpPr>
        <p:spPr>
          <a:xfrm>
            <a:off x="6149850" y="2980641"/>
            <a:ext cx="2201700" cy="484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3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989" name="Google Shape;989;p13"/>
          <p:cNvGrpSpPr/>
          <p:nvPr/>
        </p:nvGrpSpPr>
        <p:grpSpPr>
          <a:xfrm rot="5400000">
            <a:off x="8381450" y="4569182"/>
            <a:ext cx="98902" cy="553090"/>
            <a:chOff x="4898850" y="4820550"/>
            <a:chExt cx="98902" cy="553090"/>
          </a:xfrm>
        </p:grpSpPr>
        <p:sp>
          <p:nvSpPr>
            <p:cNvPr id="990" name="Google Shape;990;p13"/>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3"/>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3"/>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3"/>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3"/>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 name="Google Shape;995;p13"/>
          <p:cNvSpPr/>
          <p:nvPr/>
        </p:nvSpPr>
        <p:spPr>
          <a:xfrm>
            <a:off x="7" y="205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 name="Google Shape;996;p13"/>
          <p:cNvGrpSpPr/>
          <p:nvPr/>
        </p:nvGrpSpPr>
        <p:grpSpPr>
          <a:xfrm rot="-5400000">
            <a:off x="-148234" y="322631"/>
            <a:ext cx="883262" cy="242091"/>
            <a:chOff x="2300350" y="2601250"/>
            <a:chExt cx="2275275" cy="623625"/>
          </a:xfrm>
        </p:grpSpPr>
        <p:sp>
          <p:nvSpPr>
            <p:cNvPr id="997" name="Google Shape;997;p1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 name="Google Shape;1003;p13"/>
          <p:cNvSpPr/>
          <p:nvPr/>
        </p:nvSpPr>
        <p:spPr>
          <a:xfrm flipH="1" rot="5400000">
            <a:off x="8216276" y="-33530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 name="Google Shape;1004;p13"/>
          <p:cNvGrpSpPr/>
          <p:nvPr/>
        </p:nvGrpSpPr>
        <p:grpSpPr>
          <a:xfrm>
            <a:off x="-256008" y="4796266"/>
            <a:ext cx="1105976" cy="133969"/>
            <a:chOff x="8183182" y="663852"/>
            <a:chExt cx="1475028" cy="178673"/>
          </a:xfrm>
        </p:grpSpPr>
        <p:grpSp>
          <p:nvGrpSpPr>
            <p:cNvPr id="1005" name="Google Shape;1005;p13"/>
            <p:cNvGrpSpPr/>
            <p:nvPr/>
          </p:nvGrpSpPr>
          <p:grpSpPr>
            <a:xfrm>
              <a:off x="8183182" y="774425"/>
              <a:ext cx="1178025" cy="68100"/>
              <a:chOff x="2024450" y="204150"/>
              <a:chExt cx="1178025" cy="68100"/>
            </a:xfrm>
          </p:grpSpPr>
          <p:sp>
            <p:nvSpPr>
              <p:cNvPr id="1006" name="Google Shape;1006;p1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13"/>
            <p:cNvGrpSpPr/>
            <p:nvPr/>
          </p:nvGrpSpPr>
          <p:grpSpPr>
            <a:xfrm>
              <a:off x="8480185" y="663852"/>
              <a:ext cx="1178025" cy="68100"/>
              <a:chOff x="2024450" y="204150"/>
              <a:chExt cx="1178025" cy="68100"/>
            </a:xfrm>
          </p:grpSpPr>
          <p:sp>
            <p:nvSpPr>
              <p:cNvPr id="1017" name="Google Shape;1017;p1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7" name="Google Shape;1027;p13"/>
          <p:cNvGrpSpPr/>
          <p:nvPr/>
        </p:nvGrpSpPr>
        <p:grpSpPr>
          <a:xfrm>
            <a:off x="8290084" y="239916"/>
            <a:ext cx="1105976" cy="133969"/>
            <a:chOff x="8183182" y="663852"/>
            <a:chExt cx="1475028" cy="178673"/>
          </a:xfrm>
        </p:grpSpPr>
        <p:grpSp>
          <p:nvGrpSpPr>
            <p:cNvPr id="1028" name="Google Shape;1028;p13"/>
            <p:cNvGrpSpPr/>
            <p:nvPr/>
          </p:nvGrpSpPr>
          <p:grpSpPr>
            <a:xfrm>
              <a:off x="8183182" y="774425"/>
              <a:ext cx="1178025" cy="68100"/>
              <a:chOff x="2024450" y="204150"/>
              <a:chExt cx="1178025" cy="68100"/>
            </a:xfrm>
          </p:grpSpPr>
          <p:sp>
            <p:nvSpPr>
              <p:cNvPr id="1029" name="Google Shape;1029;p1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13"/>
            <p:cNvGrpSpPr/>
            <p:nvPr/>
          </p:nvGrpSpPr>
          <p:grpSpPr>
            <a:xfrm>
              <a:off x="8480185" y="663852"/>
              <a:ext cx="1178025" cy="68100"/>
              <a:chOff x="2024450" y="204150"/>
              <a:chExt cx="1178025" cy="68100"/>
            </a:xfrm>
          </p:grpSpPr>
          <p:sp>
            <p:nvSpPr>
              <p:cNvPr id="1040" name="Google Shape;1040;p1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0" name="Google Shape;1050;p13"/>
          <p:cNvGrpSpPr/>
          <p:nvPr/>
        </p:nvGrpSpPr>
        <p:grpSpPr>
          <a:xfrm rot="5400000">
            <a:off x="8428614" y="2891627"/>
            <a:ext cx="883262" cy="242091"/>
            <a:chOff x="2300350" y="2601250"/>
            <a:chExt cx="2275275" cy="623625"/>
          </a:xfrm>
        </p:grpSpPr>
        <p:sp>
          <p:nvSpPr>
            <p:cNvPr id="1051" name="Google Shape;1051;p1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13"/>
          <p:cNvGrpSpPr/>
          <p:nvPr/>
        </p:nvGrpSpPr>
        <p:grpSpPr>
          <a:xfrm>
            <a:off x="1634157" y="-107958"/>
            <a:ext cx="1520982" cy="302065"/>
            <a:chOff x="5642557" y="-150670"/>
            <a:chExt cx="1520982" cy="302065"/>
          </a:xfrm>
        </p:grpSpPr>
        <p:sp>
          <p:nvSpPr>
            <p:cNvPr id="1058" name="Google Shape;1058;p13"/>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3"/>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3"/>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3"/>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3"/>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3">
    <p:spTree>
      <p:nvGrpSpPr>
        <p:cNvPr id="1063" name="Shape 1063"/>
        <p:cNvGrpSpPr/>
        <p:nvPr/>
      </p:nvGrpSpPr>
      <p:grpSpPr>
        <a:xfrm>
          <a:off x="0" y="0"/>
          <a:ext cx="0" cy="0"/>
          <a:chOff x="0" y="0"/>
          <a:chExt cx="0" cy="0"/>
        </a:xfrm>
      </p:grpSpPr>
      <p:grpSp>
        <p:nvGrpSpPr>
          <p:cNvPr id="1064" name="Google Shape;1064;p14"/>
          <p:cNvGrpSpPr/>
          <p:nvPr/>
        </p:nvGrpSpPr>
        <p:grpSpPr>
          <a:xfrm>
            <a:off x="-24" y="-27"/>
            <a:ext cx="9143711" cy="5143338"/>
            <a:chOff x="597550" y="708125"/>
            <a:chExt cx="6449225" cy="4193850"/>
          </a:xfrm>
        </p:grpSpPr>
        <p:sp>
          <p:nvSpPr>
            <p:cNvPr id="1065" name="Google Shape;1065;p14"/>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4"/>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4"/>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4"/>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4"/>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4"/>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4"/>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4"/>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4"/>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4"/>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4"/>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4"/>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4"/>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4"/>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4"/>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4"/>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4"/>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4"/>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4"/>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4"/>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4"/>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4"/>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4"/>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4"/>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4"/>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4"/>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4"/>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4"/>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4"/>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4"/>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4"/>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4"/>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4"/>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4"/>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4"/>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4"/>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4"/>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4"/>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 name="Google Shape;1103;p14"/>
          <p:cNvSpPr txBox="1"/>
          <p:nvPr>
            <p:ph type="title"/>
          </p:nvPr>
        </p:nvSpPr>
        <p:spPr>
          <a:xfrm>
            <a:off x="1858000" y="3253511"/>
            <a:ext cx="5428800" cy="4344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2"/>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104" name="Google Shape;1104;p14"/>
          <p:cNvSpPr txBox="1"/>
          <p:nvPr>
            <p:ph idx="1" type="subTitle"/>
          </p:nvPr>
        </p:nvSpPr>
        <p:spPr>
          <a:xfrm>
            <a:off x="2262900" y="1459638"/>
            <a:ext cx="4618200" cy="16776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SzPts val="2600"/>
              <a:buNone/>
              <a:defRPr sz="2600"/>
            </a:lvl1pPr>
            <a:lvl2pPr lvl="1" rtl="0" algn="ctr">
              <a:lnSpc>
                <a:spcPct val="100000"/>
              </a:lnSpc>
              <a:spcBef>
                <a:spcPts val="0"/>
              </a:spcBef>
              <a:spcAft>
                <a:spcPts val="0"/>
              </a:spcAft>
              <a:buSzPts val="2600"/>
              <a:buNone/>
              <a:defRPr sz="2600"/>
            </a:lvl2pPr>
            <a:lvl3pPr lvl="2" rtl="0" algn="ctr">
              <a:lnSpc>
                <a:spcPct val="100000"/>
              </a:lnSpc>
              <a:spcBef>
                <a:spcPts val="0"/>
              </a:spcBef>
              <a:spcAft>
                <a:spcPts val="0"/>
              </a:spcAft>
              <a:buSzPts val="2600"/>
              <a:buNone/>
              <a:defRPr sz="2600"/>
            </a:lvl3pPr>
            <a:lvl4pPr lvl="3" rtl="0" algn="ctr">
              <a:lnSpc>
                <a:spcPct val="100000"/>
              </a:lnSpc>
              <a:spcBef>
                <a:spcPts val="0"/>
              </a:spcBef>
              <a:spcAft>
                <a:spcPts val="0"/>
              </a:spcAft>
              <a:buSzPts val="2600"/>
              <a:buNone/>
              <a:defRPr sz="2600"/>
            </a:lvl4pPr>
            <a:lvl5pPr lvl="4" rtl="0" algn="ctr">
              <a:lnSpc>
                <a:spcPct val="100000"/>
              </a:lnSpc>
              <a:spcBef>
                <a:spcPts val="0"/>
              </a:spcBef>
              <a:spcAft>
                <a:spcPts val="0"/>
              </a:spcAft>
              <a:buSzPts val="2600"/>
              <a:buNone/>
              <a:defRPr sz="2600"/>
            </a:lvl5pPr>
            <a:lvl6pPr lvl="5" rtl="0" algn="ctr">
              <a:lnSpc>
                <a:spcPct val="100000"/>
              </a:lnSpc>
              <a:spcBef>
                <a:spcPts val="0"/>
              </a:spcBef>
              <a:spcAft>
                <a:spcPts val="0"/>
              </a:spcAft>
              <a:buSzPts val="2600"/>
              <a:buNone/>
              <a:defRPr sz="2600"/>
            </a:lvl6pPr>
            <a:lvl7pPr lvl="6" rtl="0" algn="ctr">
              <a:lnSpc>
                <a:spcPct val="100000"/>
              </a:lnSpc>
              <a:spcBef>
                <a:spcPts val="0"/>
              </a:spcBef>
              <a:spcAft>
                <a:spcPts val="0"/>
              </a:spcAft>
              <a:buSzPts val="2600"/>
              <a:buNone/>
              <a:defRPr sz="2600"/>
            </a:lvl7pPr>
            <a:lvl8pPr lvl="7" rtl="0" algn="ctr">
              <a:lnSpc>
                <a:spcPct val="100000"/>
              </a:lnSpc>
              <a:spcBef>
                <a:spcPts val="0"/>
              </a:spcBef>
              <a:spcAft>
                <a:spcPts val="0"/>
              </a:spcAft>
              <a:buSzPts val="2600"/>
              <a:buNone/>
              <a:defRPr sz="2600"/>
            </a:lvl8pPr>
            <a:lvl9pPr lvl="8" rtl="0" algn="ctr">
              <a:lnSpc>
                <a:spcPct val="100000"/>
              </a:lnSpc>
              <a:spcBef>
                <a:spcPts val="0"/>
              </a:spcBef>
              <a:spcAft>
                <a:spcPts val="0"/>
              </a:spcAft>
              <a:buSzPts val="2600"/>
              <a:buNone/>
              <a:defRPr sz="2600"/>
            </a:lvl9pPr>
          </a:lstStyle>
          <a:p/>
        </p:txBody>
      </p:sp>
      <p:sp>
        <p:nvSpPr>
          <p:cNvPr id="1105" name="Google Shape;1105;p14"/>
          <p:cNvSpPr/>
          <p:nvPr/>
        </p:nvSpPr>
        <p:spPr>
          <a:xfrm flipH="1" rot="-5400000">
            <a:off x="348818" y="420789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 name="Google Shape;1106;p14"/>
          <p:cNvGrpSpPr/>
          <p:nvPr/>
        </p:nvGrpSpPr>
        <p:grpSpPr>
          <a:xfrm rot="-5400000">
            <a:off x="6107446" y="30626"/>
            <a:ext cx="1823016" cy="296643"/>
            <a:chOff x="7857346" y="3902355"/>
            <a:chExt cx="1823016" cy="296643"/>
          </a:xfrm>
        </p:grpSpPr>
        <p:sp>
          <p:nvSpPr>
            <p:cNvPr id="1107" name="Google Shape;1107;p14"/>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4"/>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4"/>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4"/>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4"/>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4"/>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 name="Google Shape;1113;p14"/>
          <p:cNvSpPr/>
          <p:nvPr/>
        </p:nvSpPr>
        <p:spPr>
          <a:xfrm flipH="1">
            <a:off x="8088870" y="21452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 name="Google Shape;1114;p14"/>
          <p:cNvGrpSpPr/>
          <p:nvPr/>
        </p:nvGrpSpPr>
        <p:grpSpPr>
          <a:xfrm>
            <a:off x="8658746" y="2958680"/>
            <a:ext cx="1823016" cy="196994"/>
            <a:chOff x="7857346" y="4002005"/>
            <a:chExt cx="1823016" cy="196994"/>
          </a:xfrm>
        </p:grpSpPr>
        <p:sp>
          <p:nvSpPr>
            <p:cNvPr id="1115" name="Google Shape;1115;p14"/>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4"/>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4"/>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 name="Google Shape;1118;p14"/>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4"/>
          <p:cNvSpPr/>
          <p:nvPr/>
        </p:nvSpPr>
        <p:spPr>
          <a:xfrm>
            <a:off x="16995" y="850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 name="Google Shape;1120;p14"/>
          <p:cNvGrpSpPr/>
          <p:nvPr/>
        </p:nvGrpSpPr>
        <p:grpSpPr>
          <a:xfrm rot="-5400000">
            <a:off x="338683" y="-295650"/>
            <a:ext cx="302065" cy="1520982"/>
            <a:chOff x="-108754" y="2690919"/>
            <a:chExt cx="302065" cy="1520982"/>
          </a:xfrm>
        </p:grpSpPr>
        <p:sp>
          <p:nvSpPr>
            <p:cNvPr id="1121" name="Google Shape;1121;p14"/>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4"/>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4"/>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4"/>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4"/>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14"/>
          <p:cNvGrpSpPr/>
          <p:nvPr/>
        </p:nvGrpSpPr>
        <p:grpSpPr>
          <a:xfrm>
            <a:off x="4296532" y="4950349"/>
            <a:ext cx="1520982" cy="302065"/>
            <a:chOff x="5642557" y="-150670"/>
            <a:chExt cx="1520982" cy="302065"/>
          </a:xfrm>
        </p:grpSpPr>
        <p:sp>
          <p:nvSpPr>
            <p:cNvPr id="1127" name="Google Shape;1127;p14"/>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4"/>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4"/>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4"/>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4"/>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 name="Google Shape;1132;p14"/>
          <p:cNvGrpSpPr/>
          <p:nvPr/>
        </p:nvGrpSpPr>
        <p:grpSpPr>
          <a:xfrm rot="5400000">
            <a:off x="6750925" y="4175162"/>
            <a:ext cx="98902" cy="553090"/>
            <a:chOff x="4898850" y="4820550"/>
            <a:chExt cx="98902" cy="553090"/>
          </a:xfrm>
        </p:grpSpPr>
        <p:sp>
          <p:nvSpPr>
            <p:cNvPr id="1133" name="Google Shape;1133;p14"/>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4"/>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4"/>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4"/>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4"/>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14"/>
          <p:cNvGrpSpPr/>
          <p:nvPr/>
        </p:nvGrpSpPr>
        <p:grpSpPr>
          <a:xfrm>
            <a:off x="-1414555" y="3744529"/>
            <a:ext cx="2297800" cy="347400"/>
            <a:chOff x="-1414555" y="3744529"/>
            <a:chExt cx="2297800" cy="347400"/>
          </a:xfrm>
        </p:grpSpPr>
        <p:sp>
          <p:nvSpPr>
            <p:cNvPr id="1139" name="Google Shape;1139;p14"/>
            <p:cNvSpPr/>
            <p:nvPr/>
          </p:nvSpPr>
          <p:spPr>
            <a:xfrm>
              <a:off x="-1414555" y="40238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4"/>
            <p:cNvSpPr/>
            <p:nvPr/>
          </p:nvSpPr>
          <p:spPr>
            <a:xfrm>
              <a:off x="-1111455" y="37445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14"/>
          <p:cNvGrpSpPr/>
          <p:nvPr/>
        </p:nvGrpSpPr>
        <p:grpSpPr>
          <a:xfrm rot="10800000">
            <a:off x="-155261" y="2431003"/>
            <a:ext cx="883262" cy="242091"/>
            <a:chOff x="2300350" y="2601250"/>
            <a:chExt cx="2275275" cy="623625"/>
          </a:xfrm>
        </p:grpSpPr>
        <p:sp>
          <p:nvSpPr>
            <p:cNvPr id="1142" name="Google Shape;1142;p14"/>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4"/>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4"/>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4"/>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4"/>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4"/>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BLANK_4">
    <p:spTree>
      <p:nvGrpSpPr>
        <p:cNvPr id="1148" name="Shape 1148"/>
        <p:cNvGrpSpPr/>
        <p:nvPr/>
      </p:nvGrpSpPr>
      <p:grpSpPr>
        <a:xfrm>
          <a:off x="0" y="0"/>
          <a:ext cx="0" cy="0"/>
          <a:chOff x="0" y="0"/>
          <a:chExt cx="0" cy="0"/>
        </a:xfrm>
      </p:grpSpPr>
      <p:grpSp>
        <p:nvGrpSpPr>
          <p:cNvPr id="1149" name="Google Shape;1149;p15"/>
          <p:cNvGrpSpPr/>
          <p:nvPr/>
        </p:nvGrpSpPr>
        <p:grpSpPr>
          <a:xfrm>
            <a:off x="-24" y="-27"/>
            <a:ext cx="9143711" cy="5143338"/>
            <a:chOff x="597550" y="708125"/>
            <a:chExt cx="6449225" cy="4193850"/>
          </a:xfrm>
        </p:grpSpPr>
        <p:sp>
          <p:nvSpPr>
            <p:cNvPr id="1150" name="Google Shape;1150;p15"/>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5"/>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5"/>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5"/>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5"/>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5"/>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5"/>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5"/>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5"/>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5"/>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5"/>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5"/>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5"/>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5"/>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5"/>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5"/>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5"/>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5"/>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5"/>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5"/>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5"/>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5"/>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5"/>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5"/>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5"/>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5"/>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5"/>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5"/>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5"/>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5"/>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5"/>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5"/>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5"/>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5"/>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5"/>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5"/>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5"/>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5"/>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 name="Google Shape;1188;p15"/>
          <p:cNvSpPr txBox="1"/>
          <p:nvPr>
            <p:ph type="title"/>
          </p:nvPr>
        </p:nvSpPr>
        <p:spPr>
          <a:xfrm>
            <a:off x="864525" y="2405675"/>
            <a:ext cx="7566300" cy="841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89" name="Google Shape;1189;p15"/>
          <p:cNvSpPr txBox="1"/>
          <p:nvPr>
            <p:ph idx="1" type="subTitle"/>
          </p:nvPr>
        </p:nvSpPr>
        <p:spPr>
          <a:xfrm>
            <a:off x="864525" y="3440475"/>
            <a:ext cx="4644000" cy="344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190" name="Google Shape;1190;p15"/>
          <p:cNvSpPr txBox="1"/>
          <p:nvPr>
            <p:ph hasCustomPrompt="1" idx="2" type="title"/>
          </p:nvPr>
        </p:nvSpPr>
        <p:spPr>
          <a:xfrm>
            <a:off x="864525" y="1484975"/>
            <a:ext cx="2130300" cy="920700"/>
          </a:xfrm>
          <a:prstGeom prst="rect">
            <a:avLst/>
          </a:prstGeom>
          <a:effectLst>
            <a:outerShdw blurRad="57150" rotWithShape="0" algn="bl">
              <a:schemeClr val="accent2"/>
            </a:outerShdw>
          </a:effectLst>
        </p:spPr>
        <p:txBody>
          <a:bodyPr anchorCtr="0" anchor="ctr" bIns="91425" lIns="91425" spcFirstLastPara="1" rIns="91425" wrap="square" tIns="91425">
            <a:noAutofit/>
          </a:bodyPr>
          <a:lstStyle>
            <a:lvl1pPr lvl="0" rtl="0">
              <a:spcBef>
                <a:spcPts val="0"/>
              </a:spcBef>
              <a:spcAft>
                <a:spcPts val="0"/>
              </a:spcAft>
              <a:buClr>
                <a:schemeClr val="accent2"/>
              </a:buClr>
              <a:buSzPts val="8000"/>
              <a:buNone/>
              <a:defRPr sz="8000">
                <a:solidFill>
                  <a:schemeClr val="accent2"/>
                </a:solidFill>
              </a:defRPr>
            </a:lvl1pPr>
            <a:lvl2pPr lvl="1" rtl="0" algn="ctr">
              <a:spcBef>
                <a:spcPts val="0"/>
              </a:spcBef>
              <a:spcAft>
                <a:spcPts val="0"/>
              </a:spcAft>
              <a:buClr>
                <a:schemeClr val="accent2"/>
              </a:buClr>
              <a:buSzPts val="8000"/>
              <a:buNone/>
              <a:defRPr sz="8000">
                <a:solidFill>
                  <a:schemeClr val="accent2"/>
                </a:solidFill>
              </a:defRPr>
            </a:lvl2pPr>
            <a:lvl3pPr lvl="2" rtl="0" algn="ctr">
              <a:spcBef>
                <a:spcPts val="0"/>
              </a:spcBef>
              <a:spcAft>
                <a:spcPts val="0"/>
              </a:spcAft>
              <a:buClr>
                <a:schemeClr val="accent2"/>
              </a:buClr>
              <a:buSzPts val="8000"/>
              <a:buNone/>
              <a:defRPr sz="8000">
                <a:solidFill>
                  <a:schemeClr val="accent2"/>
                </a:solidFill>
              </a:defRPr>
            </a:lvl3pPr>
            <a:lvl4pPr lvl="3" rtl="0" algn="ctr">
              <a:spcBef>
                <a:spcPts val="0"/>
              </a:spcBef>
              <a:spcAft>
                <a:spcPts val="0"/>
              </a:spcAft>
              <a:buClr>
                <a:schemeClr val="accent2"/>
              </a:buClr>
              <a:buSzPts val="8000"/>
              <a:buNone/>
              <a:defRPr sz="8000">
                <a:solidFill>
                  <a:schemeClr val="accent2"/>
                </a:solidFill>
              </a:defRPr>
            </a:lvl4pPr>
            <a:lvl5pPr lvl="4" rtl="0" algn="ctr">
              <a:spcBef>
                <a:spcPts val="0"/>
              </a:spcBef>
              <a:spcAft>
                <a:spcPts val="0"/>
              </a:spcAft>
              <a:buClr>
                <a:schemeClr val="accent2"/>
              </a:buClr>
              <a:buSzPts val="8000"/>
              <a:buNone/>
              <a:defRPr sz="8000">
                <a:solidFill>
                  <a:schemeClr val="accent2"/>
                </a:solidFill>
              </a:defRPr>
            </a:lvl5pPr>
            <a:lvl6pPr lvl="5" rtl="0" algn="ctr">
              <a:spcBef>
                <a:spcPts val="0"/>
              </a:spcBef>
              <a:spcAft>
                <a:spcPts val="0"/>
              </a:spcAft>
              <a:buClr>
                <a:schemeClr val="accent2"/>
              </a:buClr>
              <a:buSzPts val="8000"/>
              <a:buNone/>
              <a:defRPr sz="8000">
                <a:solidFill>
                  <a:schemeClr val="accent2"/>
                </a:solidFill>
              </a:defRPr>
            </a:lvl6pPr>
            <a:lvl7pPr lvl="6" rtl="0" algn="ctr">
              <a:spcBef>
                <a:spcPts val="0"/>
              </a:spcBef>
              <a:spcAft>
                <a:spcPts val="0"/>
              </a:spcAft>
              <a:buClr>
                <a:schemeClr val="accent2"/>
              </a:buClr>
              <a:buSzPts val="8000"/>
              <a:buNone/>
              <a:defRPr sz="8000">
                <a:solidFill>
                  <a:schemeClr val="accent2"/>
                </a:solidFill>
              </a:defRPr>
            </a:lvl7pPr>
            <a:lvl8pPr lvl="7" rtl="0" algn="ctr">
              <a:spcBef>
                <a:spcPts val="0"/>
              </a:spcBef>
              <a:spcAft>
                <a:spcPts val="0"/>
              </a:spcAft>
              <a:buClr>
                <a:schemeClr val="accent2"/>
              </a:buClr>
              <a:buSzPts val="8000"/>
              <a:buNone/>
              <a:defRPr sz="8000">
                <a:solidFill>
                  <a:schemeClr val="accent2"/>
                </a:solidFill>
              </a:defRPr>
            </a:lvl8pPr>
            <a:lvl9pPr lvl="8" rtl="0" algn="ctr">
              <a:spcBef>
                <a:spcPts val="0"/>
              </a:spcBef>
              <a:spcAft>
                <a:spcPts val="0"/>
              </a:spcAft>
              <a:buClr>
                <a:schemeClr val="accent2"/>
              </a:buClr>
              <a:buSzPts val="8000"/>
              <a:buNone/>
              <a:defRPr sz="8000">
                <a:solidFill>
                  <a:schemeClr val="accent2"/>
                </a:solidFill>
              </a:defRPr>
            </a:lvl9pPr>
          </a:lstStyle>
          <a:p>
            <a:r>
              <a:t>xx%</a:t>
            </a:r>
          </a:p>
        </p:txBody>
      </p:sp>
      <p:grpSp>
        <p:nvGrpSpPr>
          <p:cNvPr id="1191" name="Google Shape;1191;p15"/>
          <p:cNvGrpSpPr/>
          <p:nvPr/>
        </p:nvGrpSpPr>
        <p:grpSpPr>
          <a:xfrm rot="5400000">
            <a:off x="-32670" y="1621025"/>
            <a:ext cx="98902" cy="553090"/>
            <a:chOff x="4898850" y="4820550"/>
            <a:chExt cx="98902" cy="553090"/>
          </a:xfrm>
        </p:grpSpPr>
        <p:sp>
          <p:nvSpPr>
            <p:cNvPr id="1192" name="Google Shape;1192;p15"/>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5"/>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5"/>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5"/>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5"/>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 name="Google Shape;1197;p15"/>
          <p:cNvSpPr/>
          <p:nvPr/>
        </p:nvSpPr>
        <p:spPr>
          <a:xfrm rot="-5400000">
            <a:off x="348818" y="3906123"/>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5"/>
          <p:cNvSpPr/>
          <p:nvPr/>
        </p:nvSpPr>
        <p:spPr>
          <a:xfrm rot="5400000">
            <a:off x="-562205" y="-3395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5"/>
          <p:cNvSpPr/>
          <p:nvPr/>
        </p:nvSpPr>
        <p:spPr>
          <a:xfrm rot="5400000">
            <a:off x="-282905" y="-364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5"/>
          <p:cNvSpPr/>
          <p:nvPr/>
        </p:nvSpPr>
        <p:spPr>
          <a:xfrm flipH="1" rot="10800000">
            <a:off x="2891470" y="48422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5"/>
          <p:cNvSpPr/>
          <p:nvPr/>
        </p:nvSpPr>
        <p:spPr>
          <a:xfrm>
            <a:off x="8535575" y="-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 name="Google Shape;1202;p15"/>
          <p:cNvGrpSpPr/>
          <p:nvPr/>
        </p:nvGrpSpPr>
        <p:grpSpPr>
          <a:xfrm flipH="1">
            <a:off x="7898009" y="350736"/>
            <a:ext cx="1520982" cy="302065"/>
            <a:chOff x="5642557" y="-150670"/>
            <a:chExt cx="1520982" cy="302065"/>
          </a:xfrm>
        </p:grpSpPr>
        <p:sp>
          <p:nvSpPr>
            <p:cNvPr id="1203" name="Google Shape;1203;p15"/>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5"/>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5"/>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5"/>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5"/>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15"/>
          <p:cNvGrpSpPr/>
          <p:nvPr/>
        </p:nvGrpSpPr>
        <p:grpSpPr>
          <a:xfrm rot="5400000">
            <a:off x="109552" y="1954025"/>
            <a:ext cx="98902" cy="553090"/>
            <a:chOff x="4898850" y="4820550"/>
            <a:chExt cx="98902" cy="553090"/>
          </a:xfrm>
        </p:grpSpPr>
        <p:sp>
          <p:nvSpPr>
            <p:cNvPr id="1209" name="Google Shape;1209;p15"/>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5"/>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5"/>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5"/>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5"/>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15"/>
          <p:cNvGrpSpPr/>
          <p:nvPr/>
        </p:nvGrpSpPr>
        <p:grpSpPr>
          <a:xfrm>
            <a:off x="4682157" y="-107958"/>
            <a:ext cx="1520982" cy="302065"/>
            <a:chOff x="5642557" y="-150670"/>
            <a:chExt cx="1520982" cy="302065"/>
          </a:xfrm>
        </p:grpSpPr>
        <p:sp>
          <p:nvSpPr>
            <p:cNvPr id="1215" name="Google Shape;1215;p15"/>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5"/>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5"/>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5"/>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5"/>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15"/>
          <p:cNvGrpSpPr/>
          <p:nvPr/>
        </p:nvGrpSpPr>
        <p:grpSpPr>
          <a:xfrm>
            <a:off x="7881845" y="4336579"/>
            <a:ext cx="2297800" cy="347400"/>
            <a:chOff x="7881845" y="4031779"/>
            <a:chExt cx="2297800" cy="347400"/>
          </a:xfrm>
        </p:grpSpPr>
        <p:sp>
          <p:nvSpPr>
            <p:cNvPr id="1221" name="Google Shape;1221;p15"/>
            <p:cNvSpPr/>
            <p:nvPr/>
          </p:nvSpPr>
          <p:spPr>
            <a:xfrm flipH="1">
              <a:off x="8184945" y="43110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5"/>
            <p:cNvSpPr/>
            <p:nvPr/>
          </p:nvSpPr>
          <p:spPr>
            <a:xfrm flipH="1">
              <a:off x="7881845" y="40317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BLANK_8">
    <p:spTree>
      <p:nvGrpSpPr>
        <p:cNvPr id="1223" name="Shape 1223"/>
        <p:cNvGrpSpPr/>
        <p:nvPr/>
      </p:nvGrpSpPr>
      <p:grpSpPr>
        <a:xfrm>
          <a:off x="0" y="0"/>
          <a:ext cx="0" cy="0"/>
          <a:chOff x="0" y="0"/>
          <a:chExt cx="0" cy="0"/>
        </a:xfrm>
      </p:grpSpPr>
      <p:grpSp>
        <p:nvGrpSpPr>
          <p:cNvPr id="1224" name="Google Shape;1224;p16"/>
          <p:cNvGrpSpPr/>
          <p:nvPr/>
        </p:nvGrpSpPr>
        <p:grpSpPr>
          <a:xfrm>
            <a:off x="-24" y="-27"/>
            <a:ext cx="9143711" cy="5143338"/>
            <a:chOff x="597550" y="708125"/>
            <a:chExt cx="6449225" cy="4193850"/>
          </a:xfrm>
        </p:grpSpPr>
        <p:sp>
          <p:nvSpPr>
            <p:cNvPr id="1225" name="Google Shape;1225;p16"/>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6"/>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6"/>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6"/>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6"/>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6"/>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6"/>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6"/>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6"/>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6"/>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6"/>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6"/>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6"/>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6"/>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6"/>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6"/>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6"/>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6"/>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6"/>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6"/>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6"/>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6"/>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6"/>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6"/>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6"/>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6"/>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6"/>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6"/>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6"/>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6"/>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6"/>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6"/>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6"/>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6"/>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6"/>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6"/>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6"/>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6"/>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 name="Google Shape;1263;p16"/>
          <p:cNvSpPr txBox="1"/>
          <p:nvPr>
            <p:ph type="title"/>
          </p:nvPr>
        </p:nvSpPr>
        <p:spPr>
          <a:xfrm>
            <a:off x="713100" y="2405675"/>
            <a:ext cx="7583400" cy="841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64" name="Google Shape;1264;p16"/>
          <p:cNvSpPr txBox="1"/>
          <p:nvPr>
            <p:ph idx="1" type="subTitle"/>
          </p:nvPr>
        </p:nvSpPr>
        <p:spPr>
          <a:xfrm>
            <a:off x="3567000" y="3415875"/>
            <a:ext cx="4729500" cy="393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65" name="Google Shape;1265;p16"/>
          <p:cNvSpPr txBox="1"/>
          <p:nvPr>
            <p:ph hasCustomPrompt="1" idx="2" type="title"/>
          </p:nvPr>
        </p:nvSpPr>
        <p:spPr>
          <a:xfrm>
            <a:off x="5961000" y="1484975"/>
            <a:ext cx="2335500" cy="920700"/>
          </a:xfrm>
          <a:prstGeom prst="rect">
            <a:avLst/>
          </a:prstGeom>
          <a:effectLst>
            <a:outerShdw blurRad="57150" rotWithShape="0" algn="bl">
              <a:schemeClr val="accent2"/>
            </a:outerShdw>
          </a:effectLst>
        </p:spPr>
        <p:txBody>
          <a:bodyPr anchorCtr="0" anchor="ctr" bIns="91425" lIns="91425" spcFirstLastPara="1" rIns="91425" wrap="square" tIns="91425">
            <a:noAutofit/>
          </a:bodyPr>
          <a:lstStyle>
            <a:lvl1pPr lvl="0" rtl="0" algn="r">
              <a:spcBef>
                <a:spcPts val="0"/>
              </a:spcBef>
              <a:spcAft>
                <a:spcPts val="0"/>
              </a:spcAft>
              <a:buClr>
                <a:schemeClr val="accent2"/>
              </a:buClr>
              <a:buSzPts val="8000"/>
              <a:buNone/>
              <a:defRPr sz="8000">
                <a:solidFill>
                  <a:schemeClr val="accent2"/>
                </a:solidFill>
              </a:defRPr>
            </a:lvl1pPr>
            <a:lvl2pPr lvl="1" rtl="0" algn="ctr">
              <a:spcBef>
                <a:spcPts val="0"/>
              </a:spcBef>
              <a:spcAft>
                <a:spcPts val="0"/>
              </a:spcAft>
              <a:buClr>
                <a:schemeClr val="accent2"/>
              </a:buClr>
              <a:buSzPts val="8000"/>
              <a:buNone/>
              <a:defRPr sz="8000">
                <a:solidFill>
                  <a:schemeClr val="accent2"/>
                </a:solidFill>
              </a:defRPr>
            </a:lvl2pPr>
            <a:lvl3pPr lvl="2" rtl="0" algn="ctr">
              <a:spcBef>
                <a:spcPts val="0"/>
              </a:spcBef>
              <a:spcAft>
                <a:spcPts val="0"/>
              </a:spcAft>
              <a:buClr>
                <a:schemeClr val="accent2"/>
              </a:buClr>
              <a:buSzPts val="8000"/>
              <a:buNone/>
              <a:defRPr sz="8000">
                <a:solidFill>
                  <a:schemeClr val="accent2"/>
                </a:solidFill>
              </a:defRPr>
            </a:lvl3pPr>
            <a:lvl4pPr lvl="3" rtl="0" algn="ctr">
              <a:spcBef>
                <a:spcPts val="0"/>
              </a:spcBef>
              <a:spcAft>
                <a:spcPts val="0"/>
              </a:spcAft>
              <a:buClr>
                <a:schemeClr val="accent2"/>
              </a:buClr>
              <a:buSzPts val="8000"/>
              <a:buNone/>
              <a:defRPr sz="8000">
                <a:solidFill>
                  <a:schemeClr val="accent2"/>
                </a:solidFill>
              </a:defRPr>
            </a:lvl4pPr>
            <a:lvl5pPr lvl="4" rtl="0" algn="ctr">
              <a:spcBef>
                <a:spcPts val="0"/>
              </a:spcBef>
              <a:spcAft>
                <a:spcPts val="0"/>
              </a:spcAft>
              <a:buClr>
                <a:schemeClr val="accent2"/>
              </a:buClr>
              <a:buSzPts val="8000"/>
              <a:buNone/>
              <a:defRPr sz="8000">
                <a:solidFill>
                  <a:schemeClr val="accent2"/>
                </a:solidFill>
              </a:defRPr>
            </a:lvl5pPr>
            <a:lvl6pPr lvl="5" rtl="0" algn="ctr">
              <a:spcBef>
                <a:spcPts val="0"/>
              </a:spcBef>
              <a:spcAft>
                <a:spcPts val="0"/>
              </a:spcAft>
              <a:buClr>
                <a:schemeClr val="accent2"/>
              </a:buClr>
              <a:buSzPts val="8000"/>
              <a:buNone/>
              <a:defRPr sz="8000">
                <a:solidFill>
                  <a:schemeClr val="accent2"/>
                </a:solidFill>
              </a:defRPr>
            </a:lvl6pPr>
            <a:lvl7pPr lvl="6" rtl="0" algn="ctr">
              <a:spcBef>
                <a:spcPts val="0"/>
              </a:spcBef>
              <a:spcAft>
                <a:spcPts val="0"/>
              </a:spcAft>
              <a:buClr>
                <a:schemeClr val="accent2"/>
              </a:buClr>
              <a:buSzPts val="8000"/>
              <a:buNone/>
              <a:defRPr sz="8000">
                <a:solidFill>
                  <a:schemeClr val="accent2"/>
                </a:solidFill>
              </a:defRPr>
            </a:lvl7pPr>
            <a:lvl8pPr lvl="7" rtl="0" algn="ctr">
              <a:spcBef>
                <a:spcPts val="0"/>
              </a:spcBef>
              <a:spcAft>
                <a:spcPts val="0"/>
              </a:spcAft>
              <a:buClr>
                <a:schemeClr val="accent2"/>
              </a:buClr>
              <a:buSzPts val="8000"/>
              <a:buNone/>
              <a:defRPr sz="8000">
                <a:solidFill>
                  <a:schemeClr val="accent2"/>
                </a:solidFill>
              </a:defRPr>
            </a:lvl8pPr>
            <a:lvl9pPr lvl="8" rtl="0" algn="ctr">
              <a:spcBef>
                <a:spcPts val="0"/>
              </a:spcBef>
              <a:spcAft>
                <a:spcPts val="0"/>
              </a:spcAft>
              <a:buClr>
                <a:schemeClr val="accent2"/>
              </a:buClr>
              <a:buSzPts val="8000"/>
              <a:buNone/>
              <a:defRPr sz="8000">
                <a:solidFill>
                  <a:schemeClr val="accent2"/>
                </a:solidFill>
              </a:defRPr>
            </a:lvl9pPr>
          </a:lstStyle>
          <a:p>
            <a:r>
              <a:t>xx%</a:t>
            </a:r>
          </a:p>
        </p:txBody>
      </p:sp>
      <p:sp>
        <p:nvSpPr>
          <p:cNvPr id="1266" name="Google Shape;1266;p16"/>
          <p:cNvSpPr/>
          <p:nvPr/>
        </p:nvSpPr>
        <p:spPr>
          <a:xfrm rot="5400000">
            <a:off x="8206161" y="4187300"/>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6"/>
          <p:cNvSpPr/>
          <p:nvPr/>
        </p:nvSpPr>
        <p:spPr>
          <a:xfrm rot="-5400000">
            <a:off x="348812" y="41040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 name="Google Shape;1268;p16"/>
          <p:cNvGrpSpPr/>
          <p:nvPr/>
        </p:nvGrpSpPr>
        <p:grpSpPr>
          <a:xfrm rot="10800000">
            <a:off x="-11" y="931578"/>
            <a:ext cx="883262" cy="242091"/>
            <a:chOff x="2300350" y="2601250"/>
            <a:chExt cx="2275275" cy="623625"/>
          </a:xfrm>
        </p:grpSpPr>
        <p:sp>
          <p:nvSpPr>
            <p:cNvPr id="1269" name="Google Shape;1269;p16"/>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6"/>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6"/>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6"/>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6"/>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6"/>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16"/>
          <p:cNvGrpSpPr/>
          <p:nvPr/>
        </p:nvGrpSpPr>
        <p:grpSpPr>
          <a:xfrm rot="5400000">
            <a:off x="85100" y="1849625"/>
            <a:ext cx="98902" cy="553090"/>
            <a:chOff x="4898850" y="4820550"/>
            <a:chExt cx="98902" cy="553090"/>
          </a:xfrm>
        </p:grpSpPr>
        <p:sp>
          <p:nvSpPr>
            <p:cNvPr id="1276" name="Google Shape;1276;p16"/>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6"/>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6"/>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6"/>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6"/>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16"/>
          <p:cNvGrpSpPr/>
          <p:nvPr/>
        </p:nvGrpSpPr>
        <p:grpSpPr>
          <a:xfrm>
            <a:off x="-1414555" y="3058729"/>
            <a:ext cx="2297800" cy="347400"/>
            <a:chOff x="-1414555" y="3058729"/>
            <a:chExt cx="2297800" cy="347400"/>
          </a:xfrm>
        </p:grpSpPr>
        <p:sp>
          <p:nvSpPr>
            <p:cNvPr id="1282" name="Google Shape;1282;p16"/>
            <p:cNvSpPr/>
            <p:nvPr/>
          </p:nvSpPr>
          <p:spPr>
            <a:xfrm>
              <a:off x="-1414555" y="33380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6"/>
            <p:cNvSpPr/>
            <p:nvPr/>
          </p:nvSpPr>
          <p:spPr>
            <a:xfrm>
              <a:off x="-1111455" y="30587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 name="Google Shape;1284;p16"/>
          <p:cNvSpPr/>
          <p:nvPr/>
        </p:nvSpPr>
        <p:spPr>
          <a:xfrm rot="10800000">
            <a:off x="568018" y="3859064"/>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 name="Google Shape;1285;p16"/>
          <p:cNvGrpSpPr/>
          <p:nvPr/>
        </p:nvGrpSpPr>
        <p:grpSpPr>
          <a:xfrm rot="5400000">
            <a:off x="7927205" y="4153629"/>
            <a:ext cx="1823016" cy="296643"/>
            <a:chOff x="7857346" y="3902355"/>
            <a:chExt cx="1823016" cy="296643"/>
          </a:xfrm>
        </p:grpSpPr>
        <p:sp>
          <p:nvSpPr>
            <p:cNvPr id="1286" name="Google Shape;1286;p16"/>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6"/>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6"/>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6"/>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6"/>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6"/>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16"/>
          <p:cNvGrpSpPr/>
          <p:nvPr/>
        </p:nvGrpSpPr>
        <p:grpSpPr>
          <a:xfrm>
            <a:off x="2610895" y="-1455296"/>
            <a:ext cx="347400" cy="2297800"/>
            <a:chOff x="2610895" y="-1455296"/>
            <a:chExt cx="347400" cy="2297800"/>
          </a:xfrm>
        </p:grpSpPr>
        <p:sp>
          <p:nvSpPr>
            <p:cNvPr id="1293" name="Google Shape;1293;p16"/>
            <p:cNvSpPr/>
            <p:nvPr/>
          </p:nvSpPr>
          <p:spPr>
            <a:xfrm rot="5400000">
              <a:off x="1647595" y="-4919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6"/>
            <p:cNvSpPr/>
            <p:nvPr/>
          </p:nvSpPr>
          <p:spPr>
            <a:xfrm rot="5400000">
              <a:off x="1926895" y="-1888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 name="Google Shape;1295;p16"/>
          <p:cNvSpPr/>
          <p:nvPr/>
        </p:nvSpPr>
        <p:spPr>
          <a:xfrm flipH="1" rot="10800000">
            <a:off x="2358070" y="47660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6"/>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 name="Google Shape;1297;p16"/>
          <p:cNvGrpSpPr/>
          <p:nvPr/>
        </p:nvGrpSpPr>
        <p:grpSpPr>
          <a:xfrm>
            <a:off x="5373295" y="-112914"/>
            <a:ext cx="1520982" cy="302065"/>
            <a:chOff x="5642557" y="-150670"/>
            <a:chExt cx="1520982" cy="302065"/>
          </a:xfrm>
        </p:grpSpPr>
        <p:sp>
          <p:nvSpPr>
            <p:cNvPr id="1298" name="Google Shape;1298;p16"/>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6"/>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6"/>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6"/>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6"/>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9">
    <p:spTree>
      <p:nvGrpSpPr>
        <p:cNvPr id="1303" name="Shape 1303"/>
        <p:cNvGrpSpPr/>
        <p:nvPr/>
      </p:nvGrpSpPr>
      <p:grpSpPr>
        <a:xfrm>
          <a:off x="0" y="0"/>
          <a:ext cx="0" cy="0"/>
          <a:chOff x="0" y="0"/>
          <a:chExt cx="0" cy="0"/>
        </a:xfrm>
      </p:grpSpPr>
      <p:grpSp>
        <p:nvGrpSpPr>
          <p:cNvPr id="1304" name="Google Shape;1304;p17"/>
          <p:cNvGrpSpPr/>
          <p:nvPr/>
        </p:nvGrpSpPr>
        <p:grpSpPr>
          <a:xfrm>
            <a:off x="-24" y="-27"/>
            <a:ext cx="9143711" cy="5143338"/>
            <a:chOff x="597550" y="708125"/>
            <a:chExt cx="6449225" cy="4193850"/>
          </a:xfrm>
        </p:grpSpPr>
        <p:sp>
          <p:nvSpPr>
            <p:cNvPr id="1305" name="Google Shape;1305;p17"/>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7"/>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7"/>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7"/>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7"/>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7"/>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7"/>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7"/>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7"/>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7"/>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7"/>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7"/>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7"/>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7"/>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7"/>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7"/>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7"/>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7"/>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7"/>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7"/>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7"/>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7"/>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7"/>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7"/>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7"/>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7"/>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7"/>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7"/>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7"/>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7"/>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7"/>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7"/>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7"/>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7"/>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7"/>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7"/>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7"/>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7"/>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 name="Google Shape;1343;p17"/>
          <p:cNvSpPr txBox="1"/>
          <p:nvPr>
            <p:ph type="title"/>
          </p:nvPr>
        </p:nvSpPr>
        <p:spPr>
          <a:xfrm>
            <a:off x="713100" y="1723050"/>
            <a:ext cx="4401600" cy="572700"/>
          </a:xfrm>
          <a:prstGeom prst="rect">
            <a:avLst/>
          </a:prstGeom>
          <a:effectLst>
            <a:outerShdw blurRad="157163" rotWithShape="0" algn="bl">
              <a:schemeClr val="accent2">
                <a:alpha val="40000"/>
              </a:schemeClr>
            </a:outerShdw>
          </a:effectLst>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44" name="Google Shape;1344;p17"/>
          <p:cNvSpPr txBox="1"/>
          <p:nvPr>
            <p:ph idx="1" type="subTitle"/>
          </p:nvPr>
        </p:nvSpPr>
        <p:spPr>
          <a:xfrm>
            <a:off x="713100" y="2366050"/>
            <a:ext cx="4401600" cy="106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45" name="Google Shape;1345;p17"/>
          <p:cNvGrpSpPr/>
          <p:nvPr/>
        </p:nvGrpSpPr>
        <p:grpSpPr>
          <a:xfrm>
            <a:off x="8137507" y="-109362"/>
            <a:ext cx="586800" cy="1284435"/>
            <a:chOff x="8137507" y="-109362"/>
            <a:chExt cx="586800" cy="1284435"/>
          </a:xfrm>
        </p:grpSpPr>
        <p:sp>
          <p:nvSpPr>
            <p:cNvPr id="1346" name="Google Shape;1346;p17"/>
            <p:cNvSpPr/>
            <p:nvPr/>
          </p:nvSpPr>
          <p:spPr>
            <a:xfrm>
              <a:off x="8137507" y="-109352"/>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 name="Google Shape;1347;p17"/>
            <p:cNvGrpSpPr/>
            <p:nvPr/>
          </p:nvGrpSpPr>
          <p:grpSpPr>
            <a:xfrm rot="-5400000">
              <a:off x="7989266" y="211224"/>
              <a:ext cx="883262" cy="242091"/>
              <a:chOff x="2300350" y="2601250"/>
              <a:chExt cx="2275275" cy="623625"/>
            </a:xfrm>
          </p:grpSpPr>
          <p:sp>
            <p:nvSpPr>
              <p:cNvPr id="1348" name="Google Shape;1348;p17"/>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7"/>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7"/>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7"/>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7"/>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7"/>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4" name="Google Shape;1354;p17"/>
          <p:cNvGrpSpPr/>
          <p:nvPr/>
        </p:nvGrpSpPr>
        <p:grpSpPr>
          <a:xfrm>
            <a:off x="2517607" y="-116370"/>
            <a:ext cx="1520982" cy="302065"/>
            <a:chOff x="5642557" y="-150670"/>
            <a:chExt cx="1520982" cy="302065"/>
          </a:xfrm>
        </p:grpSpPr>
        <p:sp>
          <p:nvSpPr>
            <p:cNvPr id="1355" name="Google Shape;1355;p17"/>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7"/>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7"/>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7"/>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7"/>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 name="Google Shape;1360;p17"/>
          <p:cNvSpPr/>
          <p:nvPr/>
        </p:nvSpPr>
        <p:spPr>
          <a:xfrm rot="-5400000">
            <a:off x="341629"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 name="Google Shape;1361;p17"/>
          <p:cNvGrpSpPr/>
          <p:nvPr/>
        </p:nvGrpSpPr>
        <p:grpSpPr>
          <a:xfrm>
            <a:off x="4913901" y="675155"/>
            <a:ext cx="1252897" cy="51000"/>
            <a:chOff x="2915381" y="4104819"/>
            <a:chExt cx="1252897" cy="51000"/>
          </a:xfrm>
        </p:grpSpPr>
        <p:sp>
          <p:nvSpPr>
            <p:cNvPr id="1362" name="Google Shape;1362;p17"/>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7"/>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7"/>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7"/>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7"/>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7"/>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7"/>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7"/>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7"/>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7"/>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7"/>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7"/>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7"/>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7"/>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 name="Google Shape;1376;p17"/>
          <p:cNvSpPr/>
          <p:nvPr/>
        </p:nvSpPr>
        <p:spPr>
          <a:xfrm rot="5400000">
            <a:off x="8208387" y="420412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7"/>
          <p:cNvSpPr/>
          <p:nvPr/>
        </p:nvSpPr>
        <p:spPr>
          <a:xfrm rot="10800000">
            <a:off x="1362311" y="42400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 name="Google Shape;1378;p17"/>
          <p:cNvGrpSpPr/>
          <p:nvPr/>
        </p:nvGrpSpPr>
        <p:grpSpPr>
          <a:xfrm>
            <a:off x="5600407" y="4993736"/>
            <a:ext cx="1520982" cy="302065"/>
            <a:chOff x="5642557" y="-150670"/>
            <a:chExt cx="1520982" cy="302065"/>
          </a:xfrm>
        </p:grpSpPr>
        <p:sp>
          <p:nvSpPr>
            <p:cNvPr id="1379" name="Google Shape;1379;p17"/>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7"/>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7"/>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7"/>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7"/>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17"/>
          <p:cNvGrpSpPr/>
          <p:nvPr/>
        </p:nvGrpSpPr>
        <p:grpSpPr>
          <a:xfrm rot="5400000">
            <a:off x="8900" y="1773425"/>
            <a:ext cx="98902" cy="553090"/>
            <a:chOff x="4898850" y="4820550"/>
            <a:chExt cx="98902" cy="553090"/>
          </a:xfrm>
        </p:grpSpPr>
        <p:sp>
          <p:nvSpPr>
            <p:cNvPr id="1385" name="Google Shape;1385;p17"/>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7"/>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7"/>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7"/>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7"/>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16">
    <p:spTree>
      <p:nvGrpSpPr>
        <p:cNvPr id="1390" name="Shape 1390"/>
        <p:cNvGrpSpPr/>
        <p:nvPr/>
      </p:nvGrpSpPr>
      <p:grpSpPr>
        <a:xfrm>
          <a:off x="0" y="0"/>
          <a:ext cx="0" cy="0"/>
          <a:chOff x="0" y="0"/>
          <a:chExt cx="0" cy="0"/>
        </a:xfrm>
      </p:grpSpPr>
      <p:grpSp>
        <p:nvGrpSpPr>
          <p:cNvPr id="1391" name="Google Shape;1391;p18"/>
          <p:cNvGrpSpPr/>
          <p:nvPr/>
        </p:nvGrpSpPr>
        <p:grpSpPr>
          <a:xfrm>
            <a:off x="-24" y="-27"/>
            <a:ext cx="9143711" cy="5143338"/>
            <a:chOff x="597550" y="708125"/>
            <a:chExt cx="6449225" cy="4193850"/>
          </a:xfrm>
        </p:grpSpPr>
        <p:sp>
          <p:nvSpPr>
            <p:cNvPr id="1392" name="Google Shape;1392;p18"/>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8"/>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8"/>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8"/>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8"/>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8"/>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8"/>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8"/>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8"/>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8"/>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8"/>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8"/>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8"/>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8"/>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8"/>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8"/>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8"/>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8"/>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8"/>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8"/>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8"/>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8"/>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8"/>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8"/>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8"/>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8"/>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8"/>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8"/>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8"/>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8"/>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8"/>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8"/>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8"/>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8"/>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8"/>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8"/>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8"/>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8"/>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0" name="Google Shape;1430;p18"/>
          <p:cNvSpPr txBox="1"/>
          <p:nvPr>
            <p:ph type="title"/>
          </p:nvPr>
        </p:nvSpPr>
        <p:spPr>
          <a:xfrm>
            <a:off x="865500" y="1323677"/>
            <a:ext cx="4166100" cy="572700"/>
          </a:xfrm>
          <a:prstGeom prst="rect">
            <a:avLst/>
          </a:prstGeom>
          <a:effectLst>
            <a:outerShdw blurRad="85725" rotWithShape="0" algn="bl">
              <a:schemeClr val="accent2">
                <a:alpha val="40000"/>
              </a:schemeClr>
            </a:outerShdw>
          </a:effectLst>
        </p:spPr>
        <p:txBody>
          <a:bodyPr anchorCtr="0" anchor="ctr" bIns="91425" lIns="91425" spcFirstLastPara="1" rIns="91425" wrap="square" tIns="91425">
            <a:noAutofit/>
          </a:bodyPr>
          <a:lstStyle>
            <a:lvl1pPr lvl="0" rtl="0">
              <a:spcBef>
                <a:spcPts val="0"/>
              </a:spcBef>
              <a:spcAft>
                <a:spcPts val="0"/>
              </a:spcAft>
              <a:buSzPts val="3200"/>
              <a:buNone/>
              <a:defRPr>
                <a:solidFill>
                  <a:schemeClr val="accen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31" name="Google Shape;1431;p18"/>
          <p:cNvSpPr txBox="1"/>
          <p:nvPr>
            <p:ph idx="1" type="subTitle"/>
          </p:nvPr>
        </p:nvSpPr>
        <p:spPr>
          <a:xfrm>
            <a:off x="865500" y="1966252"/>
            <a:ext cx="4166100" cy="1913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1432" name="Google Shape;1432;p18"/>
          <p:cNvGrpSpPr/>
          <p:nvPr/>
        </p:nvGrpSpPr>
        <p:grpSpPr>
          <a:xfrm rot="5400000">
            <a:off x="-74785" y="2017490"/>
            <a:ext cx="883262" cy="242091"/>
            <a:chOff x="2300350" y="2601250"/>
            <a:chExt cx="2275275" cy="623625"/>
          </a:xfrm>
        </p:grpSpPr>
        <p:sp>
          <p:nvSpPr>
            <p:cNvPr id="1433" name="Google Shape;1433;p18"/>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8"/>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8"/>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8"/>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8"/>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8"/>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18"/>
          <p:cNvGrpSpPr/>
          <p:nvPr/>
        </p:nvGrpSpPr>
        <p:grpSpPr>
          <a:xfrm>
            <a:off x="2272907" y="-131145"/>
            <a:ext cx="1520982" cy="302065"/>
            <a:chOff x="5642557" y="-150670"/>
            <a:chExt cx="1520982" cy="302065"/>
          </a:xfrm>
        </p:grpSpPr>
        <p:sp>
          <p:nvSpPr>
            <p:cNvPr id="1440" name="Google Shape;1440;p18"/>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8"/>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8"/>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8"/>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8"/>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18"/>
          <p:cNvGrpSpPr/>
          <p:nvPr/>
        </p:nvGrpSpPr>
        <p:grpSpPr>
          <a:xfrm rot="5400000">
            <a:off x="85100" y="3794850"/>
            <a:ext cx="98902" cy="553090"/>
            <a:chOff x="4898850" y="4820550"/>
            <a:chExt cx="98902" cy="553090"/>
          </a:xfrm>
        </p:grpSpPr>
        <p:sp>
          <p:nvSpPr>
            <p:cNvPr id="1446" name="Google Shape;1446;p18"/>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8"/>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8"/>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8"/>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8"/>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1" name="Google Shape;1451;p18"/>
          <p:cNvSpPr/>
          <p:nvPr/>
        </p:nvSpPr>
        <p:spPr>
          <a:xfrm>
            <a:off x="538387" y="-26918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8"/>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8"/>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 name="Google Shape;1454;p18"/>
          <p:cNvGrpSpPr/>
          <p:nvPr/>
        </p:nvGrpSpPr>
        <p:grpSpPr>
          <a:xfrm rot="5400000">
            <a:off x="8083957" y="246162"/>
            <a:ext cx="1520982" cy="302065"/>
            <a:chOff x="5642557" y="-150670"/>
            <a:chExt cx="1520982" cy="302065"/>
          </a:xfrm>
        </p:grpSpPr>
        <p:sp>
          <p:nvSpPr>
            <p:cNvPr id="1455" name="Google Shape;1455;p18"/>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8"/>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8"/>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8"/>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8"/>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18"/>
          <p:cNvGrpSpPr/>
          <p:nvPr/>
        </p:nvGrpSpPr>
        <p:grpSpPr>
          <a:xfrm>
            <a:off x="-240856" y="4335989"/>
            <a:ext cx="1525280" cy="586800"/>
            <a:chOff x="-240856" y="4335989"/>
            <a:chExt cx="1525280" cy="586800"/>
          </a:xfrm>
        </p:grpSpPr>
        <p:sp>
          <p:nvSpPr>
            <p:cNvPr id="1461" name="Google Shape;1461;p18"/>
            <p:cNvSpPr/>
            <p:nvPr/>
          </p:nvSpPr>
          <p:spPr>
            <a:xfrm rot="-5400000">
              <a:off x="348812" y="398717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2" name="Google Shape;1462;p18"/>
            <p:cNvGrpSpPr/>
            <p:nvPr/>
          </p:nvGrpSpPr>
          <p:grpSpPr>
            <a:xfrm>
              <a:off x="-240856" y="4562421"/>
              <a:ext cx="1105976" cy="133969"/>
              <a:chOff x="8183182" y="663852"/>
              <a:chExt cx="1475028" cy="178673"/>
            </a:xfrm>
          </p:grpSpPr>
          <p:grpSp>
            <p:nvGrpSpPr>
              <p:cNvPr id="1463" name="Google Shape;1463;p18"/>
              <p:cNvGrpSpPr/>
              <p:nvPr/>
            </p:nvGrpSpPr>
            <p:grpSpPr>
              <a:xfrm>
                <a:off x="8183182" y="774425"/>
                <a:ext cx="1178025" cy="68100"/>
                <a:chOff x="2024450" y="204150"/>
                <a:chExt cx="1178025" cy="68100"/>
              </a:xfrm>
            </p:grpSpPr>
            <p:sp>
              <p:nvSpPr>
                <p:cNvPr id="1464" name="Google Shape;1464;p1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18"/>
              <p:cNvGrpSpPr/>
              <p:nvPr/>
            </p:nvGrpSpPr>
            <p:grpSpPr>
              <a:xfrm>
                <a:off x="8480185" y="663852"/>
                <a:ext cx="1178025" cy="68100"/>
                <a:chOff x="2024450" y="204150"/>
                <a:chExt cx="1178025" cy="68100"/>
              </a:xfrm>
            </p:grpSpPr>
            <p:sp>
              <p:nvSpPr>
                <p:cNvPr id="1475" name="Google Shape;1475;p1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85" name="Google Shape;1485;p18"/>
          <p:cNvGrpSpPr/>
          <p:nvPr/>
        </p:nvGrpSpPr>
        <p:grpSpPr>
          <a:xfrm>
            <a:off x="5717407" y="4966605"/>
            <a:ext cx="1520982" cy="302065"/>
            <a:chOff x="5642557" y="-150670"/>
            <a:chExt cx="1520982" cy="302065"/>
          </a:xfrm>
        </p:grpSpPr>
        <p:sp>
          <p:nvSpPr>
            <p:cNvPr id="1486" name="Google Shape;1486;p18"/>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8"/>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8"/>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8"/>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8"/>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BLANK_10">
    <p:spTree>
      <p:nvGrpSpPr>
        <p:cNvPr id="1491" name="Shape 1491"/>
        <p:cNvGrpSpPr/>
        <p:nvPr/>
      </p:nvGrpSpPr>
      <p:grpSpPr>
        <a:xfrm>
          <a:off x="0" y="0"/>
          <a:ext cx="0" cy="0"/>
          <a:chOff x="0" y="0"/>
          <a:chExt cx="0" cy="0"/>
        </a:xfrm>
      </p:grpSpPr>
      <p:grpSp>
        <p:nvGrpSpPr>
          <p:cNvPr id="1492" name="Google Shape;1492;p19"/>
          <p:cNvGrpSpPr/>
          <p:nvPr/>
        </p:nvGrpSpPr>
        <p:grpSpPr>
          <a:xfrm>
            <a:off x="-24" y="-27"/>
            <a:ext cx="9143711" cy="5143338"/>
            <a:chOff x="597550" y="708125"/>
            <a:chExt cx="6449225" cy="4193850"/>
          </a:xfrm>
        </p:grpSpPr>
        <p:sp>
          <p:nvSpPr>
            <p:cNvPr id="1493" name="Google Shape;1493;p19"/>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9"/>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9"/>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9"/>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9"/>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9"/>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9"/>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9"/>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9"/>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9"/>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9"/>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9"/>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9"/>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9"/>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9"/>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9"/>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9"/>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9"/>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9"/>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9"/>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9"/>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9"/>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9"/>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9"/>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9"/>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9"/>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9"/>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9"/>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9"/>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9"/>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9"/>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9"/>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9"/>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9"/>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9"/>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9"/>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9"/>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9"/>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 name="Google Shape;1531;p19"/>
          <p:cNvSpPr txBox="1"/>
          <p:nvPr>
            <p:ph type="title"/>
          </p:nvPr>
        </p:nvSpPr>
        <p:spPr>
          <a:xfrm>
            <a:off x="1773100" y="2597100"/>
            <a:ext cx="18858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532" name="Google Shape;1532;p19"/>
          <p:cNvSpPr txBox="1"/>
          <p:nvPr>
            <p:ph idx="1" type="subTitle"/>
          </p:nvPr>
        </p:nvSpPr>
        <p:spPr>
          <a:xfrm>
            <a:off x="1173396" y="1500310"/>
            <a:ext cx="3085200" cy="97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3" name="Google Shape;1533;p19"/>
          <p:cNvSpPr txBox="1"/>
          <p:nvPr>
            <p:ph idx="2" type="title"/>
          </p:nvPr>
        </p:nvSpPr>
        <p:spPr>
          <a:xfrm>
            <a:off x="5491225" y="3013625"/>
            <a:ext cx="18858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534" name="Google Shape;1534;p19"/>
          <p:cNvSpPr txBox="1"/>
          <p:nvPr>
            <p:ph idx="3" type="subTitle"/>
          </p:nvPr>
        </p:nvSpPr>
        <p:spPr>
          <a:xfrm>
            <a:off x="4891521" y="3409635"/>
            <a:ext cx="3085200" cy="97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35" name="Google Shape;1535;p19"/>
          <p:cNvGrpSpPr/>
          <p:nvPr/>
        </p:nvGrpSpPr>
        <p:grpSpPr>
          <a:xfrm>
            <a:off x="-11" y="4386462"/>
            <a:ext cx="1284435" cy="586800"/>
            <a:chOff x="-11" y="4386462"/>
            <a:chExt cx="1284435" cy="586800"/>
          </a:xfrm>
        </p:grpSpPr>
        <p:sp>
          <p:nvSpPr>
            <p:cNvPr id="1536" name="Google Shape;1536;p19"/>
            <p:cNvSpPr/>
            <p:nvPr/>
          </p:nvSpPr>
          <p:spPr>
            <a:xfrm rot="-5400000">
              <a:off x="348812" y="403764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 name="Google Shape;1537;p19"/>
            <p:cNvGrpSpPr/>
            <p:nvPr/>
          </p:nvGrpSpPr>
          <p:grpSpPr>
            <a:xfrm rot="10800000">
              <a:off x="-11" y="4558826"/>
              <a:ext cx="883262" cy="242091"/>
              <a:chOff x="2300350" y="2601250"/>
              <a:chExt cx="2275275" cy="623625"/>
            </a:xfrm>
          </p:grpSpPr>
          <p:sp>
            <p:nvSpPr>
              <p:cNvPr id="1538" name="Google Shape;1538;p19"/>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9"/>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9"/>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9"/>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9"/>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9"/>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4" name="Google Shape;1544;p19"/>
          <p:cNvGrpSpPr/>
          <p:nvPr/>
        </p:nvGrpSpPr>
        <p:grpSpPr>
          <a:xfrm>
            <a:off x="1852307" y="-114308"/>
            <a:ext cx="1520982" cy="302065"/>
            <a:chOff x="5642557" y="-150670"/>
            <a:chExt cx="1520982" cy="302065"/>
          </a:xfrm>
        </p:grpSpPr>
        <p:sp>
          <p:nvSpPr>
            <p:cNvPr id="1545" name="Google Shape;1545;p19"/>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9"/>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9"/>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9"/>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9"/>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19"/>
          <p:cNvGrpSpPr/>
          <p:nvPr/>
        </p:nvGrpSpPr>
        <p:grpSpPr>
          <a:xfrm rot="5400000">
            <a:off x="85100" y="1523550"/>
            <a:ext cx="98902" cy="553090"/>
            <a:chOff x="4898850" y="4820550"/>
            <a:chExt cx="98902" cy="553090"/>
          </a:xfrm>
        </p:grpSpPr>
        <p:sp>
          <p:nvSpPr>
            <p:cNvPr id="1551" name="Google Shape;1551;p19"/>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9"/>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9"/>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9"/>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9"/>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6" name="Google Shape;1556;p19"/>
          <p:cNvSpPr/>
          <p:nvPr/>
        </p:nvSpPr>
        <p:spPr>
          <a:xfrm>
            <a:off x="471087" y="-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9"/>
          <p:cNvSpPr/>
          <p:nvPr/>
        </p:nvSpPr>
        <p:spPr>
          <a:xfrm>
            <a:off x="-1281605" y="37909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9"/>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9"/>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0" name="Google Shape;1560;p19"/>
          <p:cNvGrpSpPr/>
          <p:nvPr/>
        </p:nvGrpSpPr>
        <p:grpSpPr>
          <a:xfrm rot="5400000">
            <a:off x="8520259" y="3926674"/>
            <a:ext cx="302065" cy="1520982"/>
            <a:chOff x="-108754" y="2690919"/>
            <a:chExt cx="302065" cy="1520982"/>
          </a:xfrm>
        </p:grpSpPr>
        <p:sp>
          <p:nvSpPr>
            <p:cNvPr id="1561" name="Google Shape;1561;p19"/>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9"/>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9"/>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9"/>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9"/>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6" name="Google Shape;1566;p19"/>
          <p:cNvSpPr txBox="1"/>
          <p:nvPr>
            <p:ph idx="4" type="title"/>
          </p:nvPr>
        </p:nvSpPr>
        <p:spPr>
          <a:xfrm>
            <a:off x="713100" y="539400"/>
            <a:ext cx="7717800" cy="572700"/>
          </a:xfrm>
          <a:prstGeom prst="rect">
            <a:avLst/>
          </a:prstGeom>
          <a:effectLst>
            <a:outerShdw blurRad="142875" rotWithShape="0" algn="bl">
              <a:schemeClr val="accent2">
                <a:alpha val="50000"/>
              </a:schemeClr>
            </a:outerShdw>
          </a:effectLst>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BLANK_17">
    <p:spTree>
      <p:nvGrpSpPr>
        <p:cNvPr id="1567" name="Shape 1567"/>
        <p:cNvGrpSpPr/>
        <p:nvPr/>
      </p:nvGrpSpPr>
      <p:grpSpPr>
        <a:xfrm>
          <a:off x="0" y="0"/>
          <a:ext cx="0" cy="0"/>
          <a:chOff x="0" y="0"/>
          <a:chExt cx="0" cy="0"/>
        </a:xfrm>
      </p:grpSpPr>
      <p:grpSp>
        <p:nvGrpSpPr>
          <p:cNvPr id="1568" name="Google Shape;1568;p20"/>
          <p:cNvGrpSpPr/>
          <p:nvPr/>
        </p:nvGrpSpPr>
        <p:grpSpPr>
          <a:xfrm>
            <a:off x="-24" y="-27"/>
            <a:ext cx="9143711" cy="5143338"/>
            <a:chOff x="597550" y="708125"/>
            <a:chExt cx="6449225" cy="4193850"/>
          </a:xfrm>
        </p:grpSpPr>
        <p:sp>
          <p:nvSpPr>
            <p:cNvPr id="1569" name="Google Shape;1569;p20"/>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0"/>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0"/>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0"/>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0"/>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0"/>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0"/>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0"/>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0"/>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0"/>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0"/>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0"/>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0"/>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0"/>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0"/>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0"/>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0"/>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0"/>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0"/>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0"/>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0"/>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0"/>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0"/>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0"/>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0"/>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0"/>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0"/>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0"/>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0"/>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0"/>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0"/>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0"/>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0"/>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0"/>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0"/>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0"/>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0"/>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0"/>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7" name="Google Shape;1607;p20"/>
          <p:cNvSpPr txBox="1"/>
          <p:nvPr>
            <p:ph idx="1" type="subTitle"/>
          </p:nvPr>
        </p:nvSpPr>
        <p:spPr>
          <a:xfrm>
            <a:off x="713100" y="1461275"/>
            <a:ext cx="3746700" cy="270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608" name="Google Shape;1608;p20"/>
          <p:cNvSpPr txBox="1"/>
          <p:nvPr>
            <p:ph idx="2" type="subTitle"/>
          </p:nvPr>
        </p:nvSpPr>
        <p:spPr>
          <a:xfrm>
            <a:off x="4684200" y="1461275"/>
            <a:ext cx="3746700" cy="170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1609" name="Google Shape;1609;p20"/>
          <p:cNvGrpSpPr/>
          <p:nvPr/>
        </p:nvGrpSpPr>
        <p:grpSpPr>
          <a:xfrm>
            <a:off x="1455" y="-88864"/>
            <a:ext cx="586800" cy="1284435"/>
            <a:chOff x="1455" y="-88864"/>
            <a:chExt cx="586800" cy="1284435"/>
          </a:xfrm>
        </p:grpSpPr>
        <p:sp>
          <p:nvSpPr>
            <p:cNvPr id="1610" name="Google Shape;1610;p20"/>
            <p:cNvSpPr/>
            <p:nvPr/>
          </p:nvSpPr>
          <p:spPr>
            <a:xfrm>
              <a:off x="1455" y="-8885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1" name="Google Shape;1611;p20"/>
            <p:cNvGrpSpPr/>
            <p:nvPr/>
          </p:nvGrpSpPr>
          <p:grpSpPr>
            <a:xfrm rot="-5400000">
              <a:off x="-146785" y="231721"/>
              <a:ext cx="883262" cy="242091"/>
              <a:chOff x="2300350" y="2601250"/>
              <a:chExt cx="2275275" cy="623625"/>
            </a:xfrm>
          </p:grpSpPr>
          <p:sp>
            <p:nvSpPr>
              <p:cNvPr id="1612" name="Google Shape;1612;p20"/>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0"/>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0"/>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0"/>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0"/>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0"/>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8" name="Google Shape;1618;p20"/>
          <p:cNvGrpSpPr/>
          <p:nvPr/>
        </p:nvGrpSpPr>
        <p:grpSpPr>
          <a:xfrm rot="5400000">
            <a:off x="6254700" y="-51175"/>
            <a:ext cx="98902" cy="553090"/>
            <a:chOff x="4898850" y="4820550"/>
            <a:chExt cx="98902" cy="553090"/>
          </a:xfrm>
        </p:grpSpPr>
        <p:sp>
          <p:nvSpPr>
            <p:cNvPr id="1619" name="Google Shape;1619;p20"/>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0"/>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0"/>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0"/>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0"/>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20"/>
          <p:cNvGrpSpPr/>
          <p:nvPr/>
        </p:nvGrpSpPr>
        <p:grpSpPr>
          <a:xfrm rot="5400000">
            <a:off x="975" y="4180500"/>
            <a:ext cx="98902" cy="553090"/>
            <a:chOff x="4898850" y="4820550"/>
            <a:chExt cx="98902" cy="553090"/>
          </a:xfrm>
        </p:grpSpPr>
        <p:sp>
          <p:nvSpPr>
            <p:cNvPr id="1625" name="Google Shape;1625;p20"/>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0"/>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0"/>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0"/>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0"/>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20"/>
          <p:cNvGrpSpPr/>
          <p:nvPr/>
        </p:nvGrpSpPr>
        <p:grpSpPr>
          <a:xfrm flipH="1">
            <a:off x="-799254" y="4748605"/>
            <a:ext cx="1823016" cy="196994"/>
            <a:chOff x="7857346" y="4002005"/>
            <a:chExt cx="1823016" cy="196994"/>
          </a:xfrm>
        </p:grpSpPr>
        <p:sp>
          <p:nvSpPr>
            <p:cNvPr id="1631" name="Google Shape;1631;p20"/>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0"/>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0"/>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4" name="Google Shape;1634;p20"/>
          <p:cNvSpPr/>
          <p:nvPr/>
        </p:nvSpPr>
        <p:spPr>
          <a:xfrm rot="10800000">
            <a:off x="8557211" y="40114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5" name="Google Shape;1635;p20"/>
          <p:cNvGrpSpPr/>
          <p:nvPr/>
        </p:nvGrpSpPr>
        <p:grpSpPr>
          <a:xfrm rot="5400000">
            <a:off x="8520259" y="4079074"/>
            <a:ext cx="302065" cy="1520982"/>
            <a:chOff x="-108754" y="2690919"/>
            <a:chExt cx="302065" cy="1520982"/>
          </a:xfrm>
        </p:grpSpPr>
        <p:sp>
          <p:nvSpPr>
            <p:cNvPr id="1636" name="Google Shape;1636;p20"/>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0"/>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0"/>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0"/>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0"/>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 name="Google Shape;1641;p20"/>
          <p:cNvGrpSpPr/>
          <p:nvPr/>
        </p:nvGrpSpPr>
        <p:grpSpPr>
          <a:xfrm>
            <a:off x="1434676" y="384506"/>
            <a:ext cx="1252897" cy="51000"/>
            <a:chOff x="2915381" y="4104819"/>
            <a:chExt cx="1252897" cy="51000"/>
          </a:xfrm>
        </p:grpSpPr>
        <p:sp>
          <p:nvSpPr>
            <p:cNvPr id="1642" name="Google Shape;1642;p20"/>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0"/>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0"/>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0"/>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0"/>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0"/>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0"/>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0"/>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0"/>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0"/>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0"/>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0"/>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0"/>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0"/>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6" name="Google Shape;1656;p20"/>
          <p:cNvSpPr txBox="1"/>
          <p:nvPr>
            <p:ph type="title"/>
          </p:nvPr>
        </p:nvSpPr>
        <p:spPr>
          <a:xfrm>
            <a:off x="713100" y="539400"/>
            <a:ext cx="7717800" cy="572700"/>
          </a:xfrm>
          <a:prstGeom prst="rect">
            <a:avLst/>
          </a:prstGeom>
          <a:effectLst>
            <a:outerShdw blurRad="142875" rotWithShape="0" algn="bl">
              <a:schemeClr val="accent2">
                <a:alpha val="50000"/>
              </a:schemeClr>
            </a:outerShdw>
          </a:effectLst>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7" name="Shape 127"/>
        <p:cNvGrpSpPr/>
        <p:nvPr/>
      </p:nvGrpSpPr>
      <p:grpSpPr>
        <a:xfrm>
          <a:off x="0" y="0"/>
          <a:ext cx="0" cy="0"/>
          <a:chOff x="0" y="0"/>
          <a:chExt cx="0" cy="0"/>
        </a:xfrm>
      </p:grpSpPr>
      <p:grpSp>
        <p:nvGrpSpPr>
          <p:cNvPr id="128" name="Google Shape;128;p3"/>
          <p:cNvGrpSpPr/>
          <p:nvPr/>
        </p:nvGrpSpPr>
        <p:grpSpPr>
          <a:xfrm>
            <a:off x="-24" y="-27"/>
            <a:ext cx="9143711" cy="5143338"/>
            <a:chOff x="597550" y="708125"/>
            <a:chExt cx="6449225" cy="4193850"/>
          </a:xfrm>
        </p:grpSpPr>
        <p:sp>
          <p:nvSpPr>
            <p:cNvPr id="129" name="Google Shape;129;p3"/>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3"/>
          <p:cNvSpPr txBox="1"/>
          <p:nvPr>
            <p:ph type="title"/>
          </p:nvPr>
        </p:nvSpPr>
        <p:spPr>
          <a:xfrm>
            <a:off x="713100" y="2405677"/>
            <a:ext cx="7717800" cy="841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8" name="Google Shape;168;p3"/>
          <p:cNvSpPr txBox="1"/>
          <p:nvPr>
            <p:ph idx="1" type="subTitle"/>
          </p:nvPr>
        </p:nvSpPr>
        <p:spPr>
          <a:xfrm>
            <a:off x="1858650" y="3415877"/>
            <a:ext cx="5426700" cy="39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69" name="Google Shape;169;p3"/>
          <p:cNvSpPr txBox="1"/>
          <p:nvPr>
            <p:ph hasCustomPrompt="1" idx="2" type="title"/>
          </p:nvPr>
        </p:nvSpPr>
        <p:spPr>
          <a:xfrm>
            <a:off x="3132448" y="1484973"/>
            <a:ext cx="2879100" cy="920700"/>
          </a:xfrm>
          <a:prstGeom prst="rect">
            <a:avLst/>
          </a:prstGeom>
          <a:effectLst>
            <a:outerShdw blurRad="57150" rotWithShape="0" algn="bl">
              <a:schemeClr val="accent2"/>
            </a:outerShdw>
          </a:effectLst>
        </p:spPr>
        <p:txBody>
          <a:bodyPr anchorCtr="0" anchor="ctr" bIns="91425" lIns="91425" spcFirstLastPara="1" rIns="91425" wrap="square" tIns="91425">
            <a:noAutofit/>
          </a:bodyPr>
          <a:lstStyle>
            <a:lvl1pPr lvl="0" rtl="0" algn="ctr">
              <a:spcBef>
                <a:spcPts val="0"/>
              </a:spcBef>
              <a:spcAft>
                <a:spcPts val="0"/>
              </a:spcAft>
              <a:buSzPts val="6000"/>
              <a:buNone/>
              <a:defRPr sz="80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0" name="Google Shape;170;p3"/>
          <p:cNvSpPr/>
          <p:nvPr/>
        </p:nvSpPr>
        <p:spPr>
          <a:xfrm flipH="1" rot="10800000">
            <a:off x="7847593" y="4125574"/>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 name="Google Shape;171;p3"/>
          <p:cNvGrpSpPr/>
          <p:nvPr/>
        </p:nvGrpSpPr>
        <p:grpSpPr>
          <a:xfrm flipH="1" rot="-5400000">
            <a:off x="7699352" y="4771133"/>
            <a:ext cx="883262" cy="242091"/>
            <a:chOff x="2300350" y="2601250"/>
            <a:chExt cx="2275275" cy="623625"/>
          </a:xfrm>
        </p:grpSpPr>
        <p:sp>
          <p:nvSpPr>
            <p:cNvPr id="172" name="Google Shape;172;p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3"/>
          <p:cNvSpPr/>
          <p:nvPr/>
        </p:nvSpPr>
        <p:spPr>
          <a:xfrm flipH="1">
            <a:off x="8088870" y="15356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3"/>
          <p:cNvGrpSpPr/>
          <p:nvPr/>
        </p:nvGrpSpPr>
        <p:grpSpPr>
          <a:xfrm>
            <a:off x="8658746" y="2349080"/>
            <a:ext cx="1823016" cy="196994"/>
            <a:chOff x="7857346" y="4002005"/>
            <a:chExt cx="1823016" cy="196994"/>
          </a:xfrm>
        </p:grpSpPr>
        <p:sp>
          <p:nvSpPr>
            <p:cNvPr id="180" name="Google Shape;180;p3"/>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3"/>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16995" y="850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 name="Google Shape;185;p3"/>
          <p:cNvGrpSpPr/>
          <p:nvPr/>
        </p:nvGrpSpPr>
        <p:grpSpPr>
          <a:xfrm rot="-5400000">
            <a:off x="338683" y="-295650"/>
            <a:ext cx="302065" cy="1520982"/>
            <a:chOff x="-108754" y="2690919"/>
            <a:chExt cx="302065" cy="1520982"/>
          </a:xfrm>
        </p:grpSpPr>
        <p:sp>
          <p:nvSpPr>
            <p:cNvPr id="186" name="Google Shape;186;p3"/>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3"/>
          <p:cNvGrpSpPr/>
          <p:nvPr/>
        </p:nvGrpSpPr>
        <p:grpSpPr>
          <a:xfrm>
            <a:off x="5134732" y="4950349"/>
            <a:ext cx="1520982" cy="302065"/>
            <a:chOff x="5642557" y="-150670"/>
            <a:chExt cx="1520982" cy="302065"/>
          </a:xfrm>
        </p:grpSpPr>
        <p:sp>
          <p:nvSpPr>
            <p:cNvPr id="192" name="Google Shape;192;p3"/>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3"/>
          <p:cNvGrpSpPr/>
          <p:nvPr/>
        </p:nvGrpSpPr>
        <p:grpSpPr>
          <a:xfrm>
            <a:off x="8419792" y="3307266"/>
            <a:ext cx="1105976" cy="133969"/>
            <a:chOff x="8183182" y="663852"/>
            <a:chExt cx="1475028" cy="178673"/>
          </a:xfrm>
        </p:grpSpPr>
        <p:grpSp>
          <p:nvGrpSpPr>
            <p:cNvPr id="198" name="Google Shape;198;p3"/>
            <p:cNvGrpSpPr/>
            <p:nvPr/>
          </p:nvGrpSpPr>
          <p:grpSpPr>
            <a:xfrm>
              <a:off x="8183182" y="774425"/>
              <a:ext cx="1178025" cy="68100"/>
              <a:chOff x="2024450" y="204150"/>
              <a:chExt cx="1178025" cy="68100"/>
            </a:xfrm>
          </p:grpSpPr>
          <p:sp>
            <p:nvSpPr>
              <p:cNvPr id="199" name="Google Shape;199;p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 name="Google Shape;209;p3"/>
            <p:cNvGrpSpPr/>
            <p:nvPr/>
          </p:nvGrpSpPr>
          <p:grpSpPr>
            <a:xfrm>
              <a:off x="8480185" y="663852"/>
              <a:ext cx="1178025" cy="68100"/>
              <a:chOff x="2024450" y="204150"/>
              <a:chExt cx="1178025" cy="68100"/>
            </a:xfrm>
          </p:grpSpPr>
          <p:sp>
            <p:nvSpPr>
              <p:cNvPr id="210" name="Google Shape;210;p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0" name="Google Shape;220;p3"/>
          <p:cNvSpPr/>
          <p:nvPr/>
        </p:nvSpPr>
        <p:spPr>
          <a:xfrm>
            <a:off x="-1414555" y="40238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
          <p:cNvSpPr/>
          <p:nvPr/>
        </p:nvSpPr>
        <p:spPr>
          <a:xfrm>
            <a:off x="-1111455" y="37445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3"/>
          <p:cNvGrpSpPr/>
          <p:nvPr/>
        </p:nvGrpSpPr>
        <p:grpSpPr>
          <a:xfrm rot="10800000">
            <a:off x="-155261" y="2431003"/>
            <a:ext cx="883262" cy="242091"/>
            <a:chOff x="2300350" y="2601250"/>
            <a:chExt cx="2275275" cy="623625"/>
          </a:xfrm>
        </p:grpSpPr>
        <p:sp>
          <p:nvSpPr>
            <p:cNvPr id="223" name="Google Shape;223;p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5">
    <p:spTree>
      <p:nvGrpSpPr>
        <p:cNvPr id="1657" name="Shape 1657"/>
        <p:cNvGrpSpPr/>
        <p:nvPr/>
      </p:nvGrpSpPr>
      <p:grpSpPr>
        <a:xfrm>
          <a:off x="0" y="0"/>
          <a:ext cx="0" cy="0"/>
          <a:chOff x="0" y="0"/>
          <a:chExt cx="0" cy="0"/>
        </a:xfrm>
      </p:grpSpPr>
      <p:grpSp>
        <p:nvGrpSpPr>
          <p:cNvPr id="1658" name="Google Shape;1658;p21"/>
          <p:cNvGrpSpPr/>
          <p:nvPr/>
        </p:nvGrpSpPr>
        <p:grpSpPr>
          <a:xfrm>
            <a:off x="-24" y="-27"/>
            <a:ext cx="9143711" cy="5143338"/>
            <a:chOff x="597550" y="708125"/>
            <a:chExt cx="6449225" cy="4193850"/>
          </a:xfrm>
        </p:grpSpPr>
        <p:sp>
          <p:nvSpPr>
            <p:cNvPr id="1659" name="Google Shape;1659;p21"/>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1"/>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1"/>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1"/>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1"/>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1"/>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1"/>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1"/>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1"/>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1"/>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1"/>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1"/>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1"/>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1"/>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1"/>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1"/>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1"/>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1"/>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1"/>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1"/>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1"/>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1"/>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1"/>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1"/>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1"/>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1"/>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1"/>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1"/>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1"/>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1"/>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1"/>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1"/>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1"/>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1"/>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1"/>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1"/>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1"/>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1"/>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7" name="Google Shape;1697;p21"/>
          <p:cNvSpPr txBox="1"/>
          <p:nvPr>
            <p:ph type="title"/>
          </p:nvPr>
        </p:nvSpPr>
        <p:spPr>
          <a:xfrm>
            <a:off x="713100" y="539400"/>
            <a:ext cx="7717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98" name="Google Shape;1698;p21"/>
          <p:cNvSpPr txBox="1"/>
          <p:nvPr>
            <p:ph idx="2" type="title"/>
          </p:nvPr>
        </p:nvSpPr>
        <p:spPr>
          <a:xfrm>
            <a:off x="755600" y="2900863"/>
            <a:ext cx="22656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699" name="Google Shape;1699;p21"/>
          <p:cNvSpPr txBox="1"/>
          <p:nvPr>
            <p:ph idx="1" type="subTitle"/>
          </p:nvPr>
        </p:nvSpPr>
        <p:spPr>
          <a:xfrm>
            <a:off x="755600" y="3296863"/>
            <a:ext cx="2265600" cy="75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00" name="Google Shape;1700;p21"/>
          <p:cNvSpPr txBox="1"/>
          <p:nvPr>
            <p:ph idx="3" type="title"/>
          </p:nvPr>
        </p:nvSpPr>
        <p:spPr>
          <a:xfrm>
            <a:off x="3443604" y="2900863"/>
            <a:ext cx="22656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01" name="Google Shape;1701;p21"/>
          <p:cNvSpPr txBox="1"/>
          <p:nvPr>
            <p:ph idx="4" type="subTitle"/>
          </p:nvPr>
        </p:nvSpPr>
        <p:spPr>
          <a:xfrm>
            <a:off x="3443604" y="3296863"/>
            <a:ext cx="2265600" cy="75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02" name="Google Shape;1702;p21"/>
          <p:cNvSpPr txBox="1"/>
          <p:nvPr>
            <p:ph idx="5" type="title"/>
          </p:nvPr>
        </p:nvSpPr>
        <p:spPr>
          <a:xfrm>
            <a:off x="6132644" y="2900863"/>
            <a:ext cx="22656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03" name="Google Shape;1703;p21"/>
          <p:cNvSpPr txBox="1"/>
          <p:nvPr>
            <p:ph idx="6" type="subTitle"/>
          </p:nvPr>
        </p:nvSpPr>
        <p:spPr>
          <a:xfrm>
            <a:off x="6132644" y="3296863"/>
            <a:ext cx="2265600" cy="75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704" name="Google Shape;1704;p21"/>
          <p:cNvGrpSpPr/>
          <p:nvPr/>
        </p:nvGrpSpPr>
        <p:grpSpPr>
          <a:xfrm>
            <a:off x="-7" y="-76201"/>
            <a:ext cx="586800" cy="1284425"/>
            <a:chOff x="-7" y="-76201"/>
            <a:chExt cx="586800" cy="1284425"/>
          </a:xfrm>
        </p:grpSpPr>
        <p:sp>
          <p:nvSpPr>
            <p:cNvPr id="1705" name="Google Shape;1705;p21"/>
            <p:cNvSpPr/>
            <p:nvPr/>
          </p:nvSpPr>
          <p:spPr>
            <a:xfrm flipH="1">
              <a:off x="-7" y="-7620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6" name="Google Shape;1706;p21"/>
            <p:cNvGrpSpPr/>
            <p:nvPr/>
          </p:nvGrpSpPr>
          <p:grpSpPr>
            <a:xfrm flipH="1" rot="5400000">
              <a:off x="-148228" y="320574"/>
              <a:ext cx="883262" cy="242091"/>
              <a:chOff x="2300350" y="2601250"/>
              <a:chExt cx="2275275" cy="623625"/>
            </a:xfrm>
          </p:grpSpPr>
          <p:sp>
            <p:nvSpPr>
              <p:cNvPr id="1707" name="Google Shape;1707;p21"/>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1"/>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1"/>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1"/>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1"/>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1"/>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3" name="Google Shape;1713;p21"/>
          <p:cNvGrpSpPr/>
          <p:nvPr/>
        </p:nvGrpSpPr>
        <p:grpSpPr>
          <a:xfrm rot="5400000">
            <a:off x="54450" y="1665375"/>
            <a:ext cx="98902" cy="553090"/>
            <a:chOff x="4898850" y="4820550"/>
            <a:chExt cx="98902" cy="553090"/>
          </a:xfrm>
        </p:grpSpPr>
        <p:sp>
          <p:nvSpPr>
            <p:cNvPr id="1714" name="Google Shape;1714;p21"/>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1"/>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1"/>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1"/>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1"/>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9" name="Google Shape;1719;p21"/>
          <p:cNvSpPr/>
          <p:nvPr/>
        </p:nvSpPr>
        <p:spPr>
          <a:xfrm rot="-5400000">
            <a:off x="348814" y="401862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0" name="Google Shape;1720;p21"/>
          <p:cNvGrpSpPr/>
          <p:nvPr/>
        </p:nvGrpSpPr>
        <p:grpSpPr>
          <a:xfrm flipH="1" rot="-5400000">
            <a:off x="7907216" y="4455774"/>
            <a:ext cx="1823016" cy="296643"/>
            <a:chOff x="7857346" y="3902355"/>
            <a:chExt cx="1823016" cy="296643"/>
          </a:xfrm>
        </p:grpSpPr>
        <p:sp>
          <p:nvSpPr>
            <p:cNvPr id="1721" name="Google Shape;1721;p21"/>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1"/>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1"/>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1"/>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1"/>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1"/>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21"/>
          <p:cNvGrpSpPr/>
          <p:nvPr/>
        </p:nvGrpSpPr>
        <p:grpSpPr>
          <a:xfrm flipH="1">
            <a:off x="7120557" y="-107958"/>
            <a:ext cx="1520982" cy="302065"/>
            <a:chOff x="5642557" y="-150670"/>
            <a:chExt cx="1520982" cy="302065"/>
          </a:xfrm>
        </p:grpSpPr>
        <p:sp>
          <p:nvSpPr>
            <p:cNvPr id="1728" name="Google Shape;1728;p21"/>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1"/>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1"/>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1"/>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1"/>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21"/>
          <p:cNvGrpSpPr/>
          <p:nvPr/>
        </p:nvGrpSpPr>
        <p:grpSpPr>
          <a:xfrm>
            <a:off x="8455187" y="1287478"/>
            <a:ext cx="883262" cy="242091"/>
            <a:chOff x="2300350" y="2601250"/>
            <a:chExt cx="2275275" cy="623625"/>
          </a:xfrm>
        </p:grpSpPr>
        <p:sp>
          <p:nvSpPr>
            <p:cNvPr id="1734" name="Google Shape;1734;p21"/>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1"/>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1"/>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1"/>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1"/>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1"/>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6">
    <p:spTree>
      <p:nvGrpSpPr>
        <p:cNvPr id="1740" name="Shape 1740"/>
        <p:cNvGrpSpPr/>
        <p:nvPr/>
      </p:nvGrpSpPr>
      <p:grpSpPr>
        <a:xfrm>
          <a:off x="0" y="0"/>
          <a:ext cx="0" cy="0"/>
          <a:chOff x="0" y="0"/>
          <a:chExt cx="0" cy="0"/>
        </a:xfrm>
      </p:grpSpPr>
      <p:grpSp>
        <p:nvGrpSpPr>
          <p:cNvPr id="1741" name="Google Shape;1741;p22"/>
          <p:cNvGrpSpPr/>
          <p:nvPr/>
        </p:nvGrpSpPr>
        <p:grpSpPr>
          <a:xfrm>
            <a:off x="-24" y="-27"/>
            <a:ext cx="9143711" cy="5143338"/>
            <a:chOff x="597550" y="708125"/>
            <a:chExt cx="6449225" cy="4193850"/>
          </a:xfrm>
        </p:grpSpPr>
        <p:sp>
          <p:nvSpPr>
            <p:cNvPr id="1742" name="Google Shape;1742;p22"/>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2"/>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2"/>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2"/>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2"/>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2"/>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2"/>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2"/>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2"/>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2"/>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2"/>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2"/>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2"/>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2"/>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2"/>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2"/>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2"/>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2"/>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2"/>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2"/>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2"/>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2"/>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2"/>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2"/>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2"/>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2"/>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2"/>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2"/>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2"/>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2"/>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2"/>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2"/>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2"/>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2"/>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2"/>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2"/>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2"/>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2"/>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0" name="Google Shape;1780;p22"/>
          <p:cNvSpPr txBox="1"/>
          <p:nvPr>
            <p:ph type="title"/>
          </p:nvPr>
        </p:nvSpPr>
        <p:spPr>
          <a:xfrm>
            <a:off x="2246574" y="1636039"/>
            <a:ext cx="20193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81" name="Google Shape;1781;p22"/>
          <p:cNvSpPr txBox="1"/>
          <p:nvPr>
            <p:ph idx="1" type="subTitle"/>
          </p:nvPr>
        </p:nvSpPr>
        <p:spPr>
          <a:xfrm>
            <a:off x="2123424" y="2032039"/>
            <a:ext cx="2265600" cy="53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2" name="Google Shape;1782;p22"/>
          <p:cNvSpPr txBox="1"/>
          <p:nvPr>
            <p:ph idx="2" type="title"/>
          </p:nvPr>
        </p:nvSpPr>
        <p:spPr>
          <a:xfrm>
            <a:off x="6172578" y="1636039"/>
            <a:ext cx="20193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83" name="Google Shape;1783;p22"/>
          <p:cNvSpPr txBox="1"/>
          <p:nvPr>
            <p:ph idx="3" type="subTitle"/>
          </p:nvPr>
        </p:nvSpPr>
        <p:spPr>
          <a:xfrm>
            <a:off x="6049428" y="2032039"/>
            <a:ext cx="2265600" cy="53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4" name="Google Shape;1784;p22"/>
          <p:cNvSpPr txBox="1"/>
          <p:nvPr>
            <p:ph idx="4" type="title"/>
          </p:nvPr>
        </p:nvSpPr>
        <p:spPr>
          <a:xfrm>
            <a:off x="2204274" y="3315400"/>
            <a:ext cx="21039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85" name="Google Shape;1785;p22"/>
          <p:cNvSpPr txBox="1"/>
          <p:nvPr>
            <p:ph idx="5" type="subTitle"/>
          </p:nvPr>
        </p:nvSpPr>
        <p:spPr>
          <a:xfrm>
            <a:off x="2123424" y="3711400"/>
            <a:ext cx="2265600" cy="53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6" name="Google Shape;1786;p22"/>
          <p:cNvSpPr txBox="1"/>
          <p:nvPr>
            <p:ph idx="6" type="title"/>
          </p:nvPr>
        </p:nvSpPr>
        <p:spPr>
          <a:xfrm>
            <a:off x="6172578" y="3315400"/>
            <a:ext cx="20193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87" name="Google Shape;1787;p22"/>
          <p:cNvSpPr txBox="1"/>
          <p:nvPr>
            <p:ph idx="7" type="subTitle"/>
          </p:nvPr>
        </p:nvSpPr>
        <p:spPr>
          <a:xfrm>
            <a:off x="6049428" y="3711400"/>
            <a:ext cx="2265600" cy="53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8" name="Google Shape;1788;p22"/>
          <p:cNvSpPr/>
          <p:nvPr/>
        </p:nvSpPr>
        <p:spPr>
          <a:xfrm>
            <a:off x="7" y="-9920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9" name="Google Shape;1789;p22"/>
          <p:cNvGrpSpPr/>
          <p:nvPr/>
        </p:nvGrpSpPr>
        <p:grpSpPr>
          <a:xfrm>
            <a:off x="-500742" y="161244"/>
            <a:ext cx="1520982" cy="302065"/>
            <a:chOff x="5642557" y="-150670"/>
            <a:chExt cx="1520982" cy="302065"/>
          </a:xfrm>
        </p:grpSpPr>
        <p:sp>
          <p:nvSpPr>
            <p:cNvPr id="1790" name="Google Shape;1790;p22"/>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2"/>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2"/>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2"/>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2"/>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 name="Google Shape;1795;p22"/>
          <p:cNvGrpSpPr/>
          <p:nvPr/>
        </p:nvGrpSpPr>
        <p:grpSpPr>
          <a:xfrm rot="5400000">
            <a:off x="85100" y="2002025"/>
            <a:ext cx="98902" cy="553090"/>
            <a:chOff x="4898850" y="4820550"/>
            <a:chExt cx="98902" cy="553090"/>
          </a:xfrm>
        </p:grpSpPr>
        <p:sp>
          <p:nvSpPr>
            <p:cNvPr id="1796" name="Google Shape;1796;p22"/>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2"/>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2"/>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2"/>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2"/>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22"/>
          <p:cNvGrpSpPr/>
          <p:nvPr/>
        </p:nvGrpSpPr>
        <p:grpSpPr>
          <a:xfrm flipH="1">
            <a:off x="5072421" y="4999731"/>
            <a:ext cx="1823016" cy="196994"/>
            <a:chOff x="7857346" y="4002005"/>
            <a:chExt cx="1823016" cy="196994"/>
          </a:xfrm>
        </p:grpSpPr>
        <p:sp>
          <p:nvSpPr>
            <p:cNvPr id="1802" name="Google Shape;1802;p22"/>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2"/>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2"/>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5" name="Google Shape;1805;p22"/>
          <p:cNvSpPr/>
          <p:nvPr/>
        </p:nvSpPr>
        <p:spPr>
          <a:xfrm rot="-5400000">
            <a:off x="348812" y="419572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6" name="Google Shape;1806;p22"/>
          <p:cNvGrpSpPr/>
          <p:nvPr/>
        </p:nvGrpSpPr>
        <p:grpSpPr>
          <a:xfrm rot="5400000">
            <a:off x="9019112" y="1314150"/>
            <a:ext cx="98902" cy="553090"/>
            <a:chOff x="4898850" y="4820550"/>
            <a:chExt cx="98902" cy="553090"/>
          </a:xfrm>
        </p:grpSpPr>
        <p:sp>
          <p:nvSpPr>
            <p:cNvPr id="1807" name="Google Shape;1807;p22"/>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2"/>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2"/>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2"/>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2"/>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 name="Google Shape;1812;p22"/>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22"/>
          <p:cNvGrpSpPr/>
          <p:nvPr/>
        </p:nvGrpSpPr>
        <p:grpSpPr>
          <a:xfrm>
            <a:off x="5072076" y="284994"/>
            <a:ext cx="1252897" cy="51000"/>
            <a:chOff x="2915381" y="4104819"/>
            <a:chExt cx="1252897" cy="51000"/>
          </a:xfrm>
        </p:grpSpPr>
        <p:sp>
          <p:nvSpPr>
            <p:cNvPr id="1814" name="Google Shape;1814;p22"/>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2"/>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2"/>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2"/>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2"/>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2"/>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2"/>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2"/>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2"/>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2"/>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2"/>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2"/>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2"/>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2"/>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 name="Google Shape;1828;p22"/>
          <p:cNvGrpSpPr/>
          <p:nvPr/>
        </p:nvGrpSpPr>
        <p:grpSpPr>
          <a:xfrm>
            <a:off x="8557211" y="3859075"/>
            <a:ext cx="586800" cy="1523237"/>
            <a:chOff x="8557211" y="3859075"/>
            <a:chExt cx="586800" cy="1523237"/>
          </a:xfrm>
        </p:grpSpPr>
        <p:sp>
          <p:nvSpPr>
            <p:cNvPr id="1829" name="Google Shape;1829;p22"/>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0" name="Google Shape;1830;p22"/>
            <p:cNvGrpSpPr/>
            <p:nvPr/>
          </p:nvGrpSpPr>
          <p:grpSpPr>
            <a:xfrm rot="5400000">
              <a:off x="8297605" y="4762340"/>
              <a:ext cx="1105976" cy="133969"/>
              <a:chOff x="8183182" y="663852"/>
              <a:chExt cx="1475028" cy="178673"/>
            </a:xfrm>
          </p:grpSpPr>
          <p:grpSp>
            <p:nvGrpSpPr>
              <p:cNvPr id="1831" name="Google Shape;1831;p22"/>
              <p:cNvGrpSpPr/>
              <p:nvPr/>
            </p:nvGrpSpPr>
            <p:grpSpPr>
              <a:xfrm>
                <a:off x="8183182" y="774425"/>
                <a:ext cx="1178025" cy="68100"/>
                <a:chOff x="2024450" y="204150"/>
                <a:chExt cx="1178025" cy="68100"/>
              </a:xfrm>
            </p:grpSpPr>
            <p:sp>
              <p:nvSpPr>
                <p:cNvPr id="1832" name="Google Shape;1832;p22"/>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2"/>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2"/>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2"/>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2"/>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2"/>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2"/>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2"/>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2"/>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2"/>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22"/>
              <p:cNvGrpSpPr/>
              <p:nvPr/>
            </p:nvGrpSpPr>
            <p:grpSpPr>
              <a:xfrm>
                <a:off x="8480185" y="663852"/>
                <a:ext cx="1178025" cy="68100"/>
                <a:chOff x="2024450" y="204150"/>
                <a:chExt cx="1178025" cy="68100"/>
              </a:xfrm>
            </p:grpSpPr>
            <p:sp>
              <p:nvSpPr>
                <p:cNvPr id="1843" name="Google Shape;1843;p22"/>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2"/>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2"/>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2"/>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2"/>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2"/>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2"/>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2"/>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2"/>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2"/>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853" name="Google Shape;1853;p22"/>
          <p:cNvSpPr txBox="1"/>
          <p:nvPr>
            <p:ph idx="8" type="title"/>
          </p:nvPr>
        </p:nvSpPr>
        <p:spPr>
          <a:xfrm>
            <a:off x="713100" y="539400"/>
            <a:ext cx="771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7">
    <p:spTree>
      <p:nvGrpSpPr>
        <p:cNvPr id="1854" name="Shape 1854"/>
        <p:cNvGrpSpPr/>
        <p:nvPr/>
      </p:nvGrpSpPr>
      <p:grpSpPr>
        <a:xfrm>
          <a:off x="0" y="0"/>
          <a:ext cx="0" cy="0"/>
          <a:chOff x="0" y="0"/>
          <a:chExt cx="0" cy="0"/>
        </a:xfrm>
      </p:grpSpPr>
      <p:grpSp>
        <p:nvGrpSpPr>
          <p:cNvPr id="1855" name="Google Shape;1855;p23"/>
          <p:cNvGrpSpPr/>
          <p:nvPr/>
        </p:nvGrpSpPr>
        <p:grpSpPr>
          <a:xfrm>
            <a:off x="-24" y="-27"/>
            <a:ext cx="9143711" cy="5143338"/>
            <a:chOff x="597550" y="708125"/>
            <a:chExt cx="6449225" cy="4193850"/>
          </a:xfrm>
        </p:grpSpPr>
        <p:sp>
          <p:nvSpPr>
            <p:cNvPr id="1856" name="Google Shape;1856;p23"/>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3"/>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3"/>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3"/>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3"/>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3"/>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3"/>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3"/>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3"/>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3"/>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3"/>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3"/>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3"/>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3"/>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3"/>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3"/>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3"/>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3"/>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3"/>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3"/>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3"/>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3"/>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3"/>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3"/>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3"/>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3"/>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3"/>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3"/>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3"/>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3"/>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3"/>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3"/>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3"/>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3"/>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3"/>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3"/>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3"/>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3"/>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4" name="Google Shape;1894;p23"/>
          <p:cNvSpPr txBox="1"/>
          <p:nvPr>
            <p:ph type="title"/>
          </p:nvPr>
        </p:nvSpPr>
        <p:spPr>
          <a:xfrm>
            <a:off x="713100" y="539400"/>
            <a:ext cx="7717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95" name="Google Shape;1895;p23"/>
          <p:cNvSpPr txBox="1"/>
          <p:nvPr>
            <p:ph idx="2" type="title"/>
          </p:nvPr>
        </p:nvSpPr>
        <p:spPr>
          <a:xfrm>
            <a:off x="2152068" y="1512817"/>
            <a:ext cx="18279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896" name="Google Shape;1896;p23"/>
          <p:cNvSpPr txBox="1"/>
          <p:nvPr>
            <p:ph idx="1" type="subTitle"/>
          </p:nvPr>
        </p:nvSpPr>
        <p:spPr>
          <a:xfrm>
            <a:off x="1992918" y="1911375"/>
            <a:ext cx="2146200" cy="46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7" name="Google Shape;1897;p23"/>
          <p:cNvSpPr txBox="1"/>
          <p:nvPr>
            <p:ph idx="3" type="title"/>
          </p:nvPr>
        </p:nvSpPr>
        <p:spPr>
          <a:xfrm>
            <a:off x="2152068" y="2624681"/>
            <a:ext cx="18279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898" name="Google Shape;1898;p23"/>
          <p:cNvSpPr txBox="1"/>
          <p:nvPr>
            <p:ph idx="4" type="subTitle"/>
          </p:nvPr>
        </p:nvSpPr>
        <p:spPr>
          <a:xfrm>
            <a:off x="1992918" y="3019025"/>
            <a:ext cx="2146200" cy="46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9" name="Google Shape;1899;p23"/>
          <p:cNvSpPr txBox="1"/>
          <p:nvPr>
            <p:ph idx="5" type="title"/>
          </p:nvPr>
        </p:nvSpPr>
        <p:spPr>
          <a:xfrm>
            <a:off x="6055343" y="2624681"/>
            <a:ext cx="18279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900" name="Google Shape;1900;p23"/>
          <p:cNvSpPr txBox="1"/>
          <p:nvPr>
            <p:ph idx="6" type="subTitle"/>
          </p:nvPr>
        </p:nvSpPr>
        <p:spPr>
          <a:xfrm>
            <a:off x="5896193" y="3019032"/>
            <a:ext cx="2146200" cy="46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1" name="Google Shape;1901;p23"/>
          <p:cNvSpPr txBox="1"/>
          <p:nvPr>
            <p:ph idx="7" type="title"/>
          </p:nvPr>
        </p:nvSpPr>
        <p:spPr>
          <a:xfrm>
            <a:off x="6055343" y="1512817"/>
            <a:ext cx="18279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902" name="Google Shape;1902;p23"/>
          <p:cNvSpPr txBox="1"/>
          <p:nvPr>
            <p:ph idx="8" type="subTitle"/>
          </p:nvPr>
        </p:nvSpPr>
        <p:spPr>
          <a:xfrm>
            <a:off x="5896193" y="1911375"/>
            <a:ext cx="2146200" cy="46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3" name="Google Shape;1903;p23"/>
          <p:cNvSpPr txBox="1"/>
          <p:nvPr>
            <p:ph idx="9" type="title"/>
          </p:nvPr>
        </p:nvSpPr>
        <p:spPr>
          <a:xfrm>
            <a:off x="2152068" y="3733187"/>
            <a:ext cx="18279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904" name="Google Shape;1904;p23"/>
          <p:cNvSpPr txBox="1"/>
          <p:nvPr>
            <p:ph idx="13" type="subTitle"/>
          </p:nvPr>
        </p:nvSpPr>
        <p:spPr>
          <a:xfrm>
            <a:off x="1992918" y="4126675"/>
            <a:ext cx="2146200" cy="46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5" name="Google Shape;1905;p23"/>
          <p:cNvSpPr txBox="1"/>
          <p:nvPr>
            <p:ph idx="14" type="title"/>
          </p:nvPr>
        </p:nvSpPr>
        <p:spPr>
          <a:xfrm>
            <a:off x="6055343" y="3733187"/>
            <a:ext cx="18279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906" name="Google Shape;1906;p23"/>
          <p:cNvSpPr txBox="1"/>
          <p:nvPr>
            <p:ph idx="15" type="subTitle"/>
          </p:nvPr>
        </p:nvSpPr>
        <p:spPr>
          <a:xfrm>
            <a:off x="5896193" y="4126677"/>
            <a:ext cx="2146200" cy="46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7" name="Google Shape;1907;p23"/>
          <p:cNvSpPr/>
          <p:nvPr/>
        </p:nvSpPr>
        <p:spPr>
          <a:xfrm>
            <a:off x="1455" y="-8885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8" name="Google Shape;1908;p23"/>
          <p:cNvGrpSpPr/>
          <p:nvPr/>
        </p:nvGrpSpPr>
        <p:grpSpPr>
          <a:xfrm rot="-5400000">
            <a:off x="-146785" y="231721"/>
            <a:ext cx="883262" cy="242091"/>
            <a:chOff x="2300350" y="2601250"/>
            <a:chExt cx="2275275" cy="623625"/>
          </a:xfrm>
        </p:grpSpPr>
        <p:sp>
          <p:nvSpPr>
            <p:cNvPr id="1909" name="Google Shape;1909;p2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23"/>
          <p:cNvGrpSpPr/>
          <p:nvPr/>
        </p:nvGrpSpPr>
        <p:grpSpPr>
          <a:xfrm>
            <a:off x="1685767" y="463191"/>
            <a:ext cx="1105976" cy="133969"/>
            <a:chOff x="8183182" y="663852"/>
            <a:chExt cx="1475028" cy="178673"/>
          </a:xfrm>
        </p:grpSpPr>
        <p:grpSp>
          <p:nvGrpSpPr>
            <p:cNvPr id="1916" name="Google Shape;1916;p23"/>
            <p:cNvGrpSpPr/>
            <p:nvPr/>
          </p:nvGrpSpPr>
          <p:grpSpPr>
            <a:xfrm>
              <a:off x="8183182" y="774425"/>
              <a:ext cx="1178025" cy="68100"/>
              <a:chOff x="2024450" y="204150"/>
              <a:chExt cx="1178025" cy="68100"/>
            </a:xfrm>
          </p:grpSpPr>
          <p:sp>
            <p:nvSpPr>
              <p:cNvPr id="1917" name="Google Shape;1917;p2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23"/>
            <p:cNvGrpSpPr/>
            <p:nvPr/>
          </p:nvGrpSpPr>
          <p:grpSpPr>
            <a:xfrm>
              <a:off x="8480185" y="663852"/>
              <a:ext cx="1178025" cy="68100"/>
              <a:chOff x="2024450" y="204150"/>
              <a:chExt cx="1178025" cy="68100"/>
            </a:xfrm>
          </p:grpSpPr>
          <p:sp>
            <p:nvSpPr>
              <p:cNvPr id="1928" name="Google Shape;1928;p2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38" name="Google Shape;1938;p23"/>
          <p:cNvSpPr/>
          <p:nvPr/>
        </p:nvSpPr>
        <p:spPr>
          <a:xfrm flipH="1">
            <a:off x="8167370" y="7562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3"/>
          <p:cNvSpPr/>
          <p:nvPr/>
        </p:nvSpPr>
        <p:spPr>
          <a:xfrm flipH="1">
            <a:off x="7864270" y="4769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0" name="Google Shape;1940;p23"/>
          <p:cNvGrpSpPr/>
          <p:nvPr/>
        </p:nvGrpSpPr>
        <p:grpSpPr>
          <a:xfrm rot="5400000">
            <a:off x="6864300" y="-51175"/>
            <a:ext cx="98902" cy="553090"/>
            <a:chOff x="4898850" y="4820550"/>
            <a:chExt cx="98902" cy="553090"/>
          </a:xfrm>
        </p:grpSpPr>
        <p:sp>
          <p:nvSpPr>
            <p:cNvPr id="1941" name="Google Shape;1941;p23"/>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3"/>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3"/>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3"/>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3"/>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 name="Google Shape;1946;p23"/>
          <p:cNvGrpSpPr/>
          <p:nvPr/>
        </p:nvGrpSpPr>
        <p:grpSpPr>
          <a:xfrm rot="5400000">
            <a:off x="975" y="4180500"/>
            <a:ext cx="98902" cy="553090"/>
            <a:chOff x="4898850" y="4820550"/>
            <a:chExt cx="98902" cy="553090"/>
          </a:xfrm>
        </p:grpSpPr>
        <p:sp>
          <p:nvSpPr>
            <p:cNvPr id="1947" name="Google Shape;1947;p23"/>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3"/>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3"/>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3"/>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3"/>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 name="Google Shape;1952;p23"/>
          <p:cNvGrpSpPr/>
          <p:nvPr/>
        </p:nvGrpSpPr>
        <p:grpSpPr>
          <a:xfrm flipH="1">
            <a:off x="-799254" y="4748605"/>
            <a:ext cx="1823016" cy="196994"/>
            <a:chOff x="7857346" y="4002005"/>
            <a:chExt cx="1823016" cy="196994"/>
          </a:xfrm>
        </p:grpSpPr>
        <p:sp>
          <p:nvSpPr>
            <p:cNvPr id="1953" name="Google Shape;1953;p23"/>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3"/>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3"/>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6" name="Google Shape;1956;p23"/>
          <p:cNvSpPr/>
          <p:nvPr/>
        </p:nvSpPr>
        <p:spPr>
          <a:xfrm rot="10800000">
            <a:off x="8557211" y="40114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7" name="Google Shape;1957;p23"/>
          <p:cNvGrpSpPr/>
          <p:nvPr/>
        </p:nvGrpSpPr>
        <p:grpSpPr>
          <a:xfrm rot="5400000">
            <a:off x="8520259" y="4079074"/>
            <a:ext cx="302065" cy="1520982"/>
            <a:chOff x="-108754" y="2690919"/>
            <a:chExt cx="302065" cy="1520982"/>
          </a:xfrm>
        </p:grpSpPr>
        <p:sp>
          <p:nvSpPr>
            <p:cNvPr id="1958" name="Google Shape;1958;p23"/>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3"/>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3"/>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3"/>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3"/>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 name="Google Shape;1963;p23"/>
          <p:cNvGrpSpPr/>
          <p:nvPr/>
        </p:nvGrpSpPr>
        <p:grpSpPr>
          <a:xfrm>
            <a:off x="3945551" y="4775319"/>
            <a:ext cx="1252897" cy="51000"/>
            <a:chOff x="2915381" y="4104819"/>
            <a:chExt cx="1252897" cy="51000"/>
          </a:xfrm>
        </p:grpSpPr>
        <p:sp>
          <p:nvSpPr>
            <p:cNvPr id="1964" name="Google Shape;1964;p23"/>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3"/>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3"/>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3"/>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3"/>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3"/>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23"/>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23"/>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3"/>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3"/>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3"/>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3"/>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23"/>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23"/>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5">
    <p:spTree>
      <p:nvGrpSpPr>
        <p:cNvPr id="1978" name="Shape 1978"/>
        <p:cNvGrpSpPr/>
        <p:nvPr/>
      </p:nvGrpSpPr>
      <p:grpSpPr>
        <a:xfrm>
          <a:off x="0" y="0"/>
          <a:ext cx="0" cy="0"/>
          <a:chOff x="0" y="0"/>
          <a:chExt cx="0" cy="0"/>
        </a:xfrm>
      </p:grpSpPr>
      <p:grpSp>
        <p:nvGrpSpPr>
          <p:cNvPr id="1979" name="Google Shape;1979;p24"/>
          <p:cNvGrpSpPr/>
          <p:nvPr/>
        </p:nvGrpSpPr>
        <p:grpSpPr>
          <a:xfrm>
            <a:off x="-24" y="-27"/>
            <a:ext cx="9143711" cy="5143338"/>
            <a:chOff x="597550" y="708125"/>
            <a:chExt cx="6449225" cy="4193850"/>
          </a:xfrm>
        </p:grpSpPr>
        <p:sp>
          <p:nvSpPr>
            <p:cNvPr id="1980" name="Google Shape;1980;p24"/>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4"/>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4"/>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4"/>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4"/>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4"/>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4"/>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4"/>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4"/>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4"/>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4"/>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4"/>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4"/>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24"/>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4"/>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4"/>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4"/>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4"/>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4"/>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4"/>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4"/>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4"/>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4"/>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4"/>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4"/>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4"/>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4"/>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4"/>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4"/>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4"/>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4"/>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4"/>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4"/>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4"/>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4"/>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4"/>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4"/>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4"/>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 name="Google Shape;2018;p24"/>
          <p:cNvGrpSpPr/>
          <p:nvPr/>
        </p:nvGrpSpPr>
        <p:grpSpPr>
          <a:xfrm>
            <a:off x="4674957" y="4956042"/>
            <a:ext cx="1520982" cy="302065"/>
            <a:chOff x="5642557" y="-150670"/>
            <a:chExt cx="1520982" cy="302065"/>
          </a:xfrm>
        </p:grpSpPr>
        <p:sp>
          <p:nvSpPr>
            <p:cNvPr id="2019" name="Google Shape;2019;p24"/>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4"/>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4"/>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4"/>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4"/>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 name="Google Shape;2024;p24"/>
          <p:cNvGrpSpPr/>
          <p:nvPr/>
        </p:nvGrpSpPr>
        <p:grpSpPr>
          <a:xfrm rot="5400000">
            <a:off x="85100" y="2306825"/>
            <a:ext cx="98902" cy="553090"/>
            <a:chOff x="4898850" y="4820550"/>
            <a:chExt cx="98902" cy="553090"/>
          </a:xfrm>
        </p:grpSpPr>
        <p:sp>
          <p:nvSpPr>
            <p:cNvPr id="2025" name="Google Shape;2025;p24"/>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4"/>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4"/>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4"/>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4"/>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24"/>
          <p:cNvGrpSpPr/>
          <p:nvPr/>
        </p:nvGrpSpPr>
        <p:grpSpPr>
          <a:xfrm>
            <a:off x="-1744592" y="3592129"/>
            <a:ext cx="2297800" cy="347400"/>
            <a:chOff x="-1439792" y="3592129"/>
            <a:chExt cx="2297800" cy="347400"/>
          </a:xfrm>
        </p:grpSpPr>
        <p:sp>
          <p:nvSpPr>
            <p:cNvPr id="2031" name="Google Shape;2031;p24"/>
            <p:cNvSpPr/>
            <p:nvPr/>
          </p:nvSpPr>
          <p:spPr>
            <a:xfrm>
              <a:off x="-1439792" y="38714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4"/>
            <p:cNvSpPr/>
            <p:nvPr/>
          </p:nvSpPr>
          <p:spPr>
            <a:xfrm>
              <a:off x="-1136692" y="35921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3" name="Google Shape;2033;p24"/>
          <p:cNvSpPr/>
          <p:nvPr/>
        </p:nvSpPr>
        <p:spPr>
          <a:xfrm rot="10800000">
            <a:off x="414162" y="4465664"/>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4" name="Google Shape;2034;p24"/>
          <p:cNvGrpSpPr/>
          <p:nvPr/>
        </p:nvGrpSpPr>
        <p:grpSpPr>
          <a:xfrm>
            <a:off x="-222733" y="225814"/>
            <a:ext cx="1507157" cy="586800"/>
            <a:chOff x="-222733" y="225814"/>
            <a:chExt cx="1507157" cy="586800"/>
          </a:xfrm>
        </p:grpSpPr>
        <p:sp>
          <p:nvSpPr>
            <p:cNvPr id="2035" name="Google Shape;2035;p24"/>
            <p:cNvSpPr/>
            <p:nvPr/>
          </p:nvSpPr>
          <p:spPr>
            <a:xfrm rot="-5400000">
              <a:off x="348812" y="-12299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6" name="Google Shape;2036;p24"/>
            <p:cNvGrpSpPr/>
            <p:nvPr/>
          </p:nvGrpSpPr>
          <p:grpSpPr>
            <a:xfrm>
              <a:off x="-222733" y="452241"/>
              <a:ext cx="1105976" cy="133969"/>
              <a:chOff x="8183182" y="663852"/>
              <a:chExt cx="1475028" cy="178673"/>
            </a:xfrm>
          </p:grpSpPr>
          <p:grpSp>
            <p:nvGrpSpPr>
              <p:cNvPr id="2037" name="Google Shape;2037;p24"/>
              <p:cNvGrpSpPr/>
              <p:nvPr/>
            </p:nvGrpSpPr>
            <p:grpSpPr>
              <a:xfrm>
                <a:off x="8183182" y="774425"/>
                <a:ext cx="1178025" cy="68100"/>
                <a:chOff x="2024450" y="204150"/>
                <a:chExt cx="1178025" cy="68100"/>
              </a:xfrm>
            </p:grpSpPr>
            <p:sp>
              <p:nvSpPr>
                <p:cNvPr id="2038" name="Google Shape;2038;p2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 name="Google Shape;2048;p24"/>
              <p:cNvGrpSpPr/>
              <p:nvPr/>
            </p:nvGrpSpPr>
            <p:grpSpPr>
              <a:xfrm>
                <a:off x="8480185" y="663852"/>
                <a:ext cx="1178025" cy="68100"/>
                <a:chOff x="2024450" y="204150"/>
                <a:chExt cx="1178025" cy="68100"/>
              </a:xfrm>
            </p:grpSpPr>
            <p:sp>
              <p:nvSpPr>
                <p:cNvPr id="2049" name="Google Shape;2049;p2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059" name="Google Shape;2059;p24"/>
          <p:cNvSpPr/>
          <p:nvPr/>
        </p:nvSpPr>
        <p:spPr>
          <a:xfrm>
            <a:off x="8557212" y="-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0" name="Google Shape;2060;p24"/>
          <p:cNvGrpSpPr/>
          <p:nvPr/>
        </p:nvGrpSpPr>
        <p:grpSpPr>
          <a:xfrm>
            <a:off x="8041407" y="183762"/>
            <a:ext cx="1520982" cy="302065"/>
            <a:chOff x="5642557" y="-150670"/>
            <a:chExt cx="1520982" cy="302065"/>
          </a:xfrm>
        </p:grpSpPr>
        <p:sp>
          <p:nvSpPr>
            <p:cNvPr id="2061" name="Google Shape;2061;p24"/>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4"/>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4"/>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4"/>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4"/>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 name="Google Shape;2066;p24"/>
          <p:cNvGrpSpPr/>
          <p:nvPr/>
        </p:nvGrpSpPr>
        <p:grpSpPr>
          <a:xfrm rot="5400000">
            <a:off x="8360264" y="2845229"/>
            <a:ext cx="883262" cy="242091"/>
            <a:chOff x="2300350" y="2601250"/>
            <a:chExt cx="2275275" cy="623625"/>
          </a:xfrm>
        </p:grpSpPr>
        <p:sp>
          <p:nvSpPr>
            <p:cNvPr id="2067" name="Google Shape;2067;p24"/>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4"/>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4"/>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4"/>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4"/>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4"/>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 name="Google Shape;2073;p24"/>
          <p:cNvGrpSpPr/>
          <p:nvPr/>
        </p:nvGrpSpPr>
        <p:grpSpPr>
          <a:xfrm>
            <a:off x="8267392" y="4678866"/>
            <a:ext cx="1105976" cy="133969"/>
            <a:chOff x="8183182" y="663852"/>
            <a:chExt cx="1475028" cy="178673"/>
          </a:xfrm>
        </p:grpSpPr>
        <p:grpSp>
          <p:nvGrpSpPr>
            <p:cNvPr id="2074" name="Google Shape;2074;p24"/>
            <p:cNvGrpSpPr/>
            <p:nvPr/>
          </p:nvGrpSpPr>
          <p:grpSpPr>
            <a:xfrm>
              <a:off x="8183182" y="774425"/>
              <a:ext cx="1178025" cy="68100"/>
              <a:chOff x="2024450" y="204150"/>
              <a:chExt cx="1178025" cy="68100"/>
            </a:xfrm>
          </p:grpSpPr>
          <p:sp>
            <p:nvSpPr>
              <p:cNvPr id="2075" name="Google Shape;2075;p2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24"/>
            <p:cNvGrpSpPr/>
            <p:nvPr/>
          </p:nvGrpSpPr>
          <p:grpSpPr>
            <a:xfrm>
              <a:off x="8480185" y="663852"/>
              <a:ext cx="1178025" cy="68100"/>
              <a:chOff x="2024450" y="204150"/>
              <a:chExt cx="1178025" cy="68100"/>
            </a:xfrm>
          </p:grpSpPr>
          <p:sp>
            <p:nvSpPr>
              <p:cNvPr id="2086" name="Google Shape;2086;p2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96" name="Google Shape;2096;p24"/>
          <p:cNvGrpSpPr/>
          <p:nvPr/>
        </p:nvGrpSpPr>
        <p:grpSpPr>
          <a:xfrm>
            <a:off x="5023301" y="238994"/>
            <a:ext cx="1252897" cy="51000"/>
            <a:chOff x="2915381" y="4104819"/>
            <a:chExt cx="1252897" cy="51000"/>
          </a:xfrm>
        </p:grpSpPr>
        <p:sp>
          <p:nvSpPr>
            <p:cNvPr id="2097" name="Google Shape;2097;p24"/>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4"/>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4"/>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4"/>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4"/>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4"/>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4"/>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4"/>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4"/>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4"/>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4"/>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4"/>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4"/>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4"/>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1" name="Google Shape;2111;p24"/>
          <p:cNvSpPr txBox="1"/>
          <p:nvPr>
            <p:ph type="title"/>
          </p:nvPr>
        </p:nvSpPr>
        <p:spPr>
          <a:xfrm>
            <a:off x="713100" y="539400"/>
            <a:ext cx="7717800" cy="572700"/>
          </a:xfrm>
          <a:prstGeom prst="rect">
            <a:avLst/>
          </a:prstGeom>
          <a:effectLst>
            <a:outerShdw blurRad="8572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4">
    <p:spTree>
      <p:nvGrpSpPr>
        <p:cNvPr id="2112" name="Shape 2112"/>
        <p:cNvGrpSpPr/>
        <p:nvPr/>
      </p:nvGrpSpPr>
      <p:grpSpPr>
        <a:xfrm>
          <a:off x="0" y="0"/>
          <a:ext cx="0" cy="0"/>
          <a:chOff x="0" y="0"/>
          <a:chExt cx="0" cy="0"/>
        </a:xfrm>
      </p:grpSpPr>
      <p:grpSp>
        <p:nvGrpSpPr>
          <p:cNvPr id="2113" name="Google Shape;2113;p25"/>
          <p:cNvGrpSpPr/>
          <p:nvPr/>
        </p:nvGrpSpPr>
        <p:grpSpPr>
          <a:xfrm>
            <a:off x="-24" y="-27"/>
            <a:ext cx="9143711" cy="5143338"/>
            <a:chOff x="597550" y="708125"/>
            <a:chExt cx="6449225" cy="4193850"/>
          </a:xfrm>
        </p:grpSpPr>
        <p:sp>
          <p:nvSpPr>
            <p:cNvPr id="2114" name="Google Shape;2114;p25"/>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5"/>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5"/>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5"/>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5"/>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5"/>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5"/>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5"/>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5"/>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5"/>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5"/>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5"/>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5"/>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5"/>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5"/>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5"/>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5"/>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5"/>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5"/>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5"/>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5"/>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5"/>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5"/>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5"/>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5"/>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5"/>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5"/>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5"/>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5"/>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5"/>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5"/>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5"/>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5"/>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5"/>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5"/>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5"/>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5"/>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5"/>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2" name="Google Shape;2152;p25"/>
          <p:cNvSpPr/>
          <p:nvPr/>
        </p:nvSpPr>
        <p:spPr>
          <a:xfrm rot="-5400000">
            <a:off x="120212" y="72934"/>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3" name="Google Shape;2153;p25"/>
          <p:cNvGrpSpPr/>
          <p:nvPr/>
        </p:nvGrpSpPr>
        <p:grpSpPr>
          <a:xfrm rot="5400000">
            <a:off x="85100" y="3657925"/>
            <a:ext cx="98902" cy="553090"/>
            <a:chOff x="4898850" y="4820550"/>
            <a:chExt cx="98902" cy="553090"/>
          </a:xfrm>
        </p:grpSpPr>
        <p:sp>
          <p:nvSpPr>
            <p:cNvPr id="2154" name="Google Shape;2154;p25"/>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5"/>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5"/>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5"/>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5"/>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 name="Google Shape;2159;p25"/>
          <p:cNvGrpSpPr/>
          <p:nvPr/>
        </p:nvGrpSpPr>
        <p:grpSpPr>
          <a:xfrm flipH="1">
            <a:off x="-538592" y="566830"/>
            <a:ext cx="1823016" cy="296643"/>
            <a:chOff x="7857346" y="3902355"/>
            <a:chExt cx="1823016" cy="296643"/>
          </a:xfrm>
        </p:grpSpPr>
        <p:sp>
          <p:nvSpPr>
            <p:cNvPr id="2160" name="Google Shape;2160;p25"/>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5"/>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5"/>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5"/>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5"/>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5"/>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 name="Google Shape;2166;p25"/>
          <p:cNvGrpSpPr/>
          <p:nvPr/>
        </p:nvGrpSpPr>
        <p:grpSpPr>
          <a:xfrm rot="5400000">
            <a:off x="4799100" y="4593800"/>
            <a:ext cx="98902" cy="553090"/>
            <a:chOff x="4898850" y="4820550"/>
            <a:chExt cx="98902" cy="553090"/>
          </a:xfrm>
        </p:grpSpPr>
        <p:sp>
          <p:nvSpPr>
            <p:cNvPr id="2167" name="Google Shape;2167;p25"/>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5"/>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5"/>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5"/>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5"/>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 name="Google Shape;2172;p25"/>
          <p:cNvGrpSpPr/>
          <p:nvPr/>
        </p:nvGrpSpPr>
        <p:grpSpPr>
          <a:xfrm>
            <a:off x="432919" y="4756119"/>
            <a:ext cx="1105976" cy="133969"/>
            <a:chOff x="8183182" y="663852"/>
            <a:chExt cx="1475028" cy="178673"/>
          </a:xfrm>
        </p:grpSpPr>
        <p:grpSp>
          <p:nvGrpSpPr>
            <p:cNvPr id="2173" name="Google Shape;2173;p25"/>
            <p:cNvGrpSpPr/>
            <p:nvPr/>
          </p:nvGrpSpPr>
          <p:grpSpPr>
            <a:xfrm>
              <a:off x="8183182" y="774425"/>
              <a:ext cx="1178025" cy="68100"/>
              <a:chOff x="2024450" y="204150"/>
              <a:chExt cx="1178025" cy="68100"/>
            </a:xfrm>
          </p:grpSpPr>
          <p:sp>
            <p:nvSpPr>
              <p:cNvPr id="2174" name="Google Shape;2174;p25"/>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25"/>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25"/>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25"/>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25"/>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25"/>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25"/>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25"/>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5"/>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25"/>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 name="Google Shape;2184;p25"/>
            <p:cNvGrpSpPr/>
            <p:nvPr/>
          </p:nvGrpSpPr>
          <p:grpSpPr>
            <a:xfrm>
              <a:off x="8480185" y="663852"/>
              <a:ext cx="1178025" cy="68100"/>
              <a:chOff x="2024450" y="204150"/>
              <a:chExt cx="1178025" cy="68100"/>
            </a:xfrm>
          </p:grpSpPr>
          <p:sp>
            <p:nvSpPr>
              <p:cNvPr id="2185" name="Google Shape;2185;p25"/>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5"/>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5"/>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5"/>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5"/>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5"/>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5"/>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5"/>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5"/>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5"/>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95" name="Google Shape;2195;p25"/>
          <p:cNvSpPr/>
          <p:nvPr/>
        </p:nvSpPr>
        <p:spPr>
          <a:xfrm rot="5400000">
            <a:off x="8279899" y="422812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5"/>
          <p:cNvSpPr/>
          <p:nvPr/>
        </p:nvSpPr>
        <p:spPr>
          <a:xfrm>
            <a:off x="8161612" y="-348808"/>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7" name="Google Shape;2197;p25"/>
          <p:cNvGrpSpPr/>
          <p:nvPr/>
        </p:nvGrpSpPr>
        <p:grpSpPr>
          <a:xfrm>
            <a:off x="8395576" y="4749303"/>
            <a:ext cx="883262" cy="242091"/>
            <a:chOff x="2300350" y="2601250"/>
            <a:chExt cx="2275275" cy="623625"/>
          </a:xfrm>
        </p:grpSpPr>
        <p:sp>
          <p:nvSpPr>
            <p:cNvPr id="2198" name="Google Shape;2198;p2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 name="Google Shape;2204;p25"/>
          <p:cNvGrpSpPr/>
          <p:nvPr/>
        </p:nvGrpSpPr>
        <p:grpSpPr>
          <a:xfrm>
            <a:off x="5989113" y="235761"/>
            <a:ext cx="1252897" cy="51000"/>
            <a:chOff x="2915381" y="4104819"/>
            <a:chExt cx="1252897" cy="51000"/>
          </a:xfrm>
        </p:grpSpPr>
        <p:sp>
          <p:nvSpPr>
            <p:cNvPr id="2205" name="Google Shape;2205;p25"/>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5"/>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5"/>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5"/>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5"/>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5"/>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5"/>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5"/>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5"/>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5"/>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5"/>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5"/>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5"/>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5"/>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9" name="Google Shape;2219;p25"/>
          <p:cNvSpPr txBox="1"/>
          <p:nvPr>
            <p:ph type="title"/>
          </p:nvPr>
        </p:nvSpPr>
        <p:spPr>
          <a:xfrm>
            <a:off x="713100" y="539400"/>
            <a:ext cx="7717800" cy="572700"/>
          </a:xfrm>
          <a:prstGeom prst="rect">
            <a:avLst/>
          </a:prstGeom>
          <a:effectLst>
            <a:outerShdw blurRad="85725" rotWithShape="0" algn="bl">
              <a:schemeClr val="accent2">
                <a:alpha val="41000"/>
              </a:schemeClr>
            </a:outerShdw>
          </a:effectLst>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1">
    <p:spTree>
      <p:nvGrpSpPr>
        <p:cNvPr id="2220" name="Shape 2220"/>
        <p:cNvGrpSpPr/>
        <p:nvPr/>
      </p:nvGrpSpPr>
      <p:grpSpPr>
        <a:xfrm>
          <a:off x="0" y="0"/>
          <a:ext cx="0" cy="0"/>
          <a:chOff x="0" y="0"/>
          <a:chExt cx="0" cy="0"/>
        </a:xfrm>
      </p:grpSpPr>
      <p:grpSp>
        <p:nvGrpSpPr>
          <p:cNvPr id="2221" name="Google Shape;2221;p26"/>
          <p:cNvGrpSpPr/>
          <p:nvPr/>
        </p:nvGrpSpPr>
        <p:grpSpPr>
          <a:xfrm>
            <a:off x="-24" y="-27"/>
            <a:ext cx="9143711" cy="5143338"/>
            <a:chOff x="597550" y="708125"/>
            <a:chExt cx="6449225" cy="4193850"/>
          </a:xfrm>
        </p:grpSpPr>
        <p:sp>
          <p:nvSpPr>
            <p:cNvPr id="2222" name="Google Shape;2222;p26"/>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6"/>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6"/>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6"/>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6"/>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6"/>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6"/>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6"/>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6"/>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6"/>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6"/>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6"/>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6"/>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6"/>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6"/>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6"/>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6"/>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6"/>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6"/>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6"/>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6"/>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6"/>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6"/>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6"/>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6"/>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6"/>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6"/>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6"/>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6"/>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6"/>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6"/>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6"/>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6"/>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6"/>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6"/>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6"/>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6"/>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6"/>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0" name="Google Shape;2260;p26"/>
          <p:cNvSpPr txBox="1"/>
          <p:nvPr>
            <p:ph type="title"/>
          </p:nvPr>
        </p:nvSpPr>
        <p:spPr>
          <a:xfrm>
            <a:off x="713100" y="539400"/>
            <a:ext cx="7717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61" name="Google Shape;2261;p26"/>
          <p:cNvSpPr txBox="1"/>
          <p:nvPr>
            <p:ph idx="2" type="title"/>
          </p:nvPr>
        </p:nvSpPr>
        <p:spPr>
          <a:xfrm>
            <a:off x="841275" y="2611096"/>
            <a:ext cx="20406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262" name="Google Shape;2262;p26"/>
          <p:cNvSpPr txBox="1"/>
          <p:nvPr>
            <p:ph idx="1" type="subTitle"/>
          </p:nvPr>
        </p:nvSpPr>
        <p:spPr>
          <a:xfrm>
            <a:off x="841275" y="3019695"/>
            <a:ext cx="20406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3" name="Google Shape;2263;p26"/>
          <p:cNvSpPr txBox="1"/>
          <p:nvPr>
            <p:ph hasCustomPrompt="1" idx="3" type="title"/>
          </p:nvPr>
        </p:nvSpPr>
        <p:spPr>
          <a:xfrm>
            <a:off x="744825" y="1668255"/>
            <a:ext cx="2233500" cy="788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5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264" name="Google Shape;2264;p26"/>
          <p:cNvSpPr txBox="1"/>
          <p:nvPr>
            <p:ph idx="4" type="title"/>
          </p:nvPr>
        </p:nvSpPr>
        <p:spPr>
          <a:xfrm>
            <a:off x="3551593" y="2972975"/>
            <a:ext cx="20406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265" name="Google Shape;2265;p26"/>
          <p:cNvSpPr txBox="1"/>
          <p:nvPr>
            <p:ph idx="5" type="subTitle"/>
          </p:nvPr>
        </p:nvSpPr>
        <p:spPr>
          <a:xfrm>
            <a:off x="3551593" y="3381574"/>
            <a:ext cx="20406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6" name="Google Shape;2266;p26"/>
          <p:cNvSpPr txBox="1"/>
          <p:nvPr>
            <p:ph hasCustomPrompt="1" idx="6" type="title"/>
          </p:nvPr>
        </p:nvSpPr>
        <p:spPr>
          <a:xfrm>
            <a:off x="3455143" y="2030134"/>
            <a:ext cx="2233500" cy="788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5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267" name="Google Shape;2267;p26"/>
          <p:cNvSpPr txBox="1"/>
          <p:nvPr>
            <p:ph idx="7" type="title"/>
          </p:nvPr>
        </p:nvSpPr>
        <p:spPr>
          <a:xfrm>
            <a:off x="6261925" y="2611096"/>
            <a:ext cx="20406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268" name="Google Shape;2268;p26"/>
          <p:cNvSpPr txBox="1"/>
          <p:nvPr>
            <p:ph idx="8" type="subTitle"/>
          </p:nvPr>
        </p:nvSpPr>
        <p:spPr>
          <a:xfrm>
            <a:off x="6261925" y="3019695"/>
            <a:ext cx="20406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9" name="Google Shape;2269;p26"/>
          <p:cNvSpPr txBox="1"/>
          <p:nvPr>
            <p:ph hasCustomPrompt="1" idx="9" type="title"/>
          </p:nvPr>
        </p:nvSpPr>
        <p:spPr>
          <a:xfrm>
            <a:off x="6165475" y="1668255"/>
            <a:ext cx="2233500" cy="788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sz="5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2270" name="Google Shape;2270;p26"/>
          <p:cNvGrpSpPr/>
          <p:nvPr/>
        </p:nvGrpSpPr>
        <p:grpSpPr>
          <a:xfrm>
            <a:off x="-11" y="4335989"/>
            <a:ext cx="1284435" cy="586800"/>
            <a:chOff x="-11" y="4335989"/>
            <a:chExt cx="1284435" cy="586800"/>
          </a:xfrm>
        </p:grpSpPr>
        <p:sp>
          <p:nvSpPr>
            <p:cNvPr id="2271" name="Google Shape;2271;p26"/>
            <p:cNvSpPr/>
            <p:nvPr/>
          </p:nvSpPr>
          <p:spPr>
            <a:xfrm rot="-5400000">
              <a:off x="348812" y="398717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2" name="Google Shape;2272;p26"/>
            <p:cNvGrpSpPr/>
            <p:nvPr/>
          </p:nvGrpSpPr>
          <p:grpSpPr>
            <a:xfrm rot="10800000">
              <a:off x="-11" y="4508353"/>
              <a:ext cx="883262" cy="242091"/>
              <a:chOff x="2300350" y="2601250"/>
              <a:chExt cx="2275275" cy="623625"/>
            </a:xfrm>
          </p:grpSpPr>
          <p:sp>
            <p:nvSpPr>
              <p:cNvPr id="2273" name="Google Shape;2273;p26"/>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6"/>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6"/>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6"/>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6"/>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6"/>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79" name="Google Shape;2279;p26"/>
          <p:cNvGrpSpPr/>
          <p:nvPr/>
        </p:nvGrpSpPr>
        <p:grpSpPr>
          <a:xfrm>
            <a:off x="1398057" y="-114308"/>
            <a:ext cx="1520982" cy="302065"/>
            <a:chOff x="5642557" y="-150670"/>
            <a:chExt cx="1520982" cy="302065"/>
          </a:xfrm>
        </p:grpSpPr>
        <p:sp>
          <p:nvSpPr>
            <p:cNvPr id="2280" name="Google Shape;2280;p26"/>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6"/>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6"/>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6"/>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6"/>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 name="Google Shape;2285;p26"/>
          <p:cNvGrpSpPr/>
          <p:nvPr/>
        </p:nvGrpSpPr>
        <p:grpSpPr>
          <a:xfrm rot="5400000">
            <a:off x="85100" y="1523550"/>
            <a:ext cx="98902" cy="553090"/>
            <a:chOff x="4898850" y="4820550"/>
            <a:chExt cx="98902" cy="553090"/>
          </a:xfrm>
        </p:grpSpPr>
        <p:sp>
          <p:nvSpPr>
            <p:cNvPr id="2286" name="Google Shape;2286;p26"/>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6"/>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6"/>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6"/>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6"/>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1" name="Google Shape;2291;p26"/>
          <p:cNvSpPr/>
          <p:nvPr/>
        </p:nvSpPr>
        <p:spPr>
          <a:xfrm>
            <a:off x="12" y="-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6"/>
          <p:cNvSpPr/>
          <p:nvPr/>
        </p:nvSpPr>
        <p:spPr>
          <a:xfrm>
            <a:off x="-1281605" y="37909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6"/>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6"/>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5" name="Google Shape;2295;p26"/>
          <p:cNvGrpSpPr/>
          <p:nvPr/>
        </p:nvGrpSpPr>
        <p:grpSpPr>
          <a:xfrm>
            <a:off x="7812807" y="883512"/>
            <a:ext cx="1520982" cy="302065"/>
            <a:chOff x="5642557" y="-150670"/>
            <a:chExt cx="1520982" cy="302065"/>
          </a:xfrm>
        </p:grpSpPr>
        <p:sp>
          <p:nvSpPr>
            <p:cNvPr id="2296" name="Google Shape;2296;p26"/>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6"/>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6"/>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6"/>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6"/>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1" name="Google Shape;2301;p26"/>
          <p:cNvGrpSpPr/>
          <p:nvPr/>
        </p:nvGrpSpPr>
        <p:grpSpPr>
          <a:xfrm rot="5400000">
            <a:off x="8520259" y="3926674"/>
            <a:ext cx="302065" cy="1520982"/>
            <a:chOff x="-108754" y="2690919"/>
            <a:chExt cx="302065" cy="1520982"/>
          </a:xfrm>
        </p:grpSpPr>
        <p:sp>
          <p:nvSpPr>
            <p:cNvPr id="2302" name="Google Shape;2302;p26"/>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6"/>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6"/>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6"/>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6"/>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2">
    <p:spTree>
      <p:nvGrpSpPr>
        <p:cNvPr id="2307" name="Shape 2307"/>
        <p:cNvGrpSpPr/>
        <p:nvPr/>
      </p:nvGrpSpPr>
      <p:grpSpPr>
        <a:xfrm>
          <a:off x="0" y="0"/>
          <a:ext cx="0" cy="0"/>
          <a:chOff x="0" y="0"/>
          <a:chExt cx="0" cy="0"/>
        </a:xfrm>
      </p:grpSpPr>
      <p:grpSp>
        <p:nvGrpSpPr>
          <p:cNvPr id="2308" name="Google Shape;2308;p27"/>
          <p:cNvGrpSpPr/>
          <p:nvPr/>
        </p:nvGrpSpPr>
        <p:grpSpPr>
          <a:xfrm>
            <a:off x="-24" y="-27"/>
            <a:ext cx="9143711" cy="5143338"/>
            <a:chOff x="597550" y="708125"/>
            <a:chExt cx="6449225" cy="4193850"/>
          </a:xfrm>
        </p:grpSpPr>
        <p:sp>
          <p:nvSpPr>
            <p:cNvPr id="2309" name="Google Shape;2309;p27"/>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7"/>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7"/>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7"/>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7"/>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7"/>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7"/>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7"/>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7"/>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7"/>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7"/>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7"/>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7"/>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7"/>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7"/>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7"/>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7"/>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7"/>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7"/>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7"/>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7"/>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7"/>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7"/>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7"/>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7"/>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7"/>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7"/>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7"/>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7"/>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7"/>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7"/>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7"/>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7"/>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7"/>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7"/>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7"/>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7"/>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7"/>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7" name="Google Shape;2347;p27"/>
          <p:cNvSpPr txBox="1"/>
          <p:nvPr>
            <p:ph type="title"/>
          </p:nvPr>
        </p:nvSpPr>
        <p:spPr>
          <a:xfrm>
            <a:off x="2335650" y="758125"/>
            <a:ext cx="4472700" cy="9555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200"/>
              <a:buNone/>
              <a:defRPr sz="7000">
                <a:solidFill>
                  <a:schemeClr val="accen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48" name="Google Shape;2348;p27"/>
          <p:cNvSpPr txBox="1"/>
          <p:nvPr>
            <p:ph idx="1" type="subTitle"/>
          </p:nvPr>
        </p:nvSpPr>
        <p:spPr>
          <a:xfrm>
            <a:off x="2335650" y="1775000"/>
            <a:ext cx="4472700" cy="1010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49" name="Google Shape;2349;p27"/>
          <p:cNvSpPr txBox="1"/>
          <p:nvPr/>
        </p:nvSpPr>
        <p:spPr>
          <a:xfrm>
            <a:off x="2532450" y="3327757"/>
            <a:ext cx="4079100" cy="64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accent2"/>
                </a:solidFill>
                <a:latin typeface="PT Sans"/>
                <a:ea typeface="PT Sans"/>
                <a:cs typeface="PT Sans"/>
                <a:sym typeface="PT Sans"/>
              </a:rPr>
              <a:t>Credits:</a:t>
            </a:r>
            <a:r>
              <a:rPr lang="en" sz="1200">
                <a:solidFill>
                  <a:schemeClr val="accent2"/>
                </a:solidFill>
                <a:latin typeface="PT Sans"/>
                <a:ea typeface="PT Sans"/>
                <a:cs typeface="PT Sans"/>
                <a:sym typeface="PT Sans"/>
              </a:rPr>
              <a:t> </a:t>
            </a:r>
            <a:r>
              <a:rPr lang="en" sz="1200">
                <a:solidFill>
                  <a:schemeClr val="lt1"/>
                </a:solidFill>
                <a:latin typeface="PT Sans"/>
                <a:ea typeface="PT Sans"/>
                <a:cs typeface="PT Sans"/>
                <a:sym typeface="PT Sans"/>
              </a:rPr>
              <a:t>This presentation template was created by </a:t>
            </a:r>
            <a:r>
              <a:rPr b="1" lang="en" sz="1200">
                <a:solidFill>
                  <a:schemeClr val="accent2"/>
                </a:solidFill>
                <a:uFill>
                  <a:noFill/>
                </a:uFill>
                <a:latin typeface="PT Sans"/>
                <a:ea typeface="PT Sans"/>
                <a:cs typeface="PT Sans"/>
                <a:sym typeface="PT Sans"/>
                <a:hlinkClick r:id="rId2">
                  <a:extLst>
                    <a:ext uri="{A12FA001-AC4F-418D-AE19-62706E023703}">
                      <ahyp:hlinkClr val="tx"/>
                    </a:ext>
                  </a:extLst>
                </a:hlinkClick>
              </a:rPr>
              <a:t>Slidesgo</a:t>
            </a:r>
            <a:r>
              <a:rPr lang="en" sz="1200">
                <a:solidFill>
                  <a:schemeClr val="lt1"/>
                </a:solidFill>
                <a:latin typeface="PT Sans"/>
                <a:ea typeface="PT Sans"/>
                <a:cs typeface="PT Sans"/>
                <a:sym typeface="PT Sans"/>
              </a:rPr>
              <a:t>, including icons by </a:t>
            </a:r>
            <a:r>
              <a:rPr b="1" lang="en" sz="1200">
                <a:solidFill>
                  <a:schemeClr val="accent2"/>
                </a:solidFill>
                <a:uFill>
                  <a:noFill/>
                </a:uFill>
                <a:latin typeface="PT Sans"/>
                <a:ea typeface="PT Sans"/>
                <a:cs typeface="PT Sans"/>
                <a:sym typeface="PT Sans"/>
                <a:hlinkClick r:id="rId3">
                  <a:extLst>
                    <a:ext uri="{A12FA001-AC4F-418D-AE19-62706E023703}">
                      <ahyp:hlinkClr val="tx"/>
                    </a:ext>
                  </a:extLst>
                </a:hlinkClick>
              </a:rPr>
              <a:t>Flaticon</a:t>
            </a:r>
            <a:r>
              <a:rPr lang="en" sz="1200">
                <a:solidFill>
                  <a:schemeClr val="lt1"/>
                </a:solidFill>
                <a:latin typeface="PT Sans"/>
                <a:ea typeface="PT Sans"/>
                <a:cs typeface="PT Sans"/>
                <a:sym typeface="PT Sans"/>
              </a:rPr>
              <a:t>, infographics &amp; images by </a:t>
            </a:r>
            <a:r>
              <a:rPr b="1" lang="en" sz="1200">
                <a:solidFill>
                  <a:schemeClr val="accent2"/>
                </a:solidFill>
                <a:uFill>
                  <a:noFill/>
                </a:uFill>
                <a:latin typeface="PT Sans"/>
                <a:ea typeface="PT Sans"/>
                <a:cs typeface="PT Sans"/>
                <a:sym typeface="PT Sans"/>
                <a:hlinkClick r:id="rId4">
                  <a:extLst>
                    <a:ext uri="{A12FA001-AC4F-418D-AE19-62706E023703}">
                      <ahyp:hlinkClr val="tx"/>
                    </a:ext>
                  </a:extLst>
                </a:hlinkClick>
              </a:rPr>
              <a:t>Freepik</a:t>
            </a:r>
            <a:endParaRPr sz="1200">
              <a:solidFill>
                <a:schemeClr val="lt1"/>
              </a:solidFill>
              <a:latin typeface="PT Sans"/>
              <a:ea typeface="PT Sans"/>
              <a:cs typeface="PT Sans"/>
              <a:sym typeface="PT Sans"/>
            </a:endParaRPr>
          </a:p>
        </p:txBody>
      </p:sp>
      <p:sp>
        <p:nvSpPr>
          <p:cNvPr id="2350" name="Google Shape;2350;p27"/>
          <p:cNvSpPr/>
          <p:nvPr/>
        </p:nvSpPr>
        <p:spPr>
          <a:xfrm rot="10800000">
            <a:off x="11" y="38590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1" name="Google Shape;2351;p27"/>
          <p:cNvGrpSpPr/>
          <p:nvPr/>
        </p:nvGrpSpPr>
        <p:grpSpPr>
          <a:xfrm>
            <a:off x="-11" y="606814"/>
            <a:ext cx="1284435" cy="586800"/>
            <a:chOff x="-11" y="606814"/>
            <a:chExt cx="1284435" cy="586800"/>
          </a:xfrm>
        </p:grpSpPr>
        <p:sp>
          <p:nvSpPr>
            <p:cNvPr id="2352" name="Google Shape;2352;p27"/>
            <p:cNvSpPr/>
            <p:nvPr/>
          </p:nvSpPr>
          <p:spPr>
            <a:xfrm rot="-5400000">
              <a:off x="348812" y="25800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3" name="Google Shape;2353;p27"/>
            <p:cNvGrpSpPr/>
            <p:nvPr/>
          </p:nvGrpSpPr>
          <p:grpSpPr>
            <a:xfrm rot="10800000">
              <a:off x="-11" y="779178"/>
              <a:ext cx="883262" cy="242091"/>
              <a:chOff x="2300350" y="2601250"/>
              <a:chExt cx="2275275" cy="623625"/>
            </a:xfrm>
          </p:grpSpPr>
          <p:sp>
            <p:nvSpPr>
              <p:cNvPr id="2354" name="Google Shape;2354;p27"/>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7"/>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7"/>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7"/>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7"/>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7"/>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60" name="Google Shape;2360;p27"/>
          <p:cNvGrpSpPr/>
          <p:nvPr/>
        </p:nvGrpSpPr>
        <p:grpSpPr>
          <a:xfrm>
            <a:off x="2618882" y="4981392"/>
            <a:ext cx="1520982" cy="302065"/>
            <a:chOff x="5642557" y="-150670"/>
            <a:chExt cx="1520982" cy="302065"/>
          </a:xfrm>
        </p:grpSpPr>
        <p:sp>
          <p:nvSpPr>
            <p:cNvPr id="2361" name="Google Shape;2361;p27"/>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7"/>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7"/>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7"/>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7"/>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27"/>
          <p:cNvGrpSpPr/>
          <p:nvPr/>
        </p:nvGrpSpPr>
        <p:grpSpPr>
          <a:xfrm rot="5400000">
            <a:off x="85100" y="1849625"/>
            <a:ext cx="98902" cy="553090"/>
            <a:chOff x="4898850" y="4820550"/>
            <a:chExt cx="98902" cy="553090"/>
          </a:xfrm>
        </p:grpSpPr>
        <p:sp>
          <p:nvSpPr>
            <p:cNvPr id="2367" name="Google Shape;2367;p27"/>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7"/>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7"/>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7"/>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7"/>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2" name="Google Shape;2372;p27"/>
          <p:cNvGrpSpPr/>
          <p:nvPr/>
        </p:nvGrpSpPr>
        <p:grpSpPr>
          <a:xfrm>
            <a:off x="-1414555" y="2830129"/>
            <a:ext cx="2297800" cy="347400"/>
            <a:chOff x="-1414555" y="2830129"/>
            <a:chExt cx="2297800" cy="347400"/>
          </a:xfrm>
        </p:grpSpPr>
        <p:sp>
          <p:nvSpPr>
            <p:cNvPr id="2373" name="Google Shape;2373;p27"/>
            <p:cNvSpPr/>
            <p:nvPr/>
          </p:nvSpPr>
          <p:spPr>
            <a:xfrm>
              <a:off x="-1414555" y="31094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7"/>
            <p:cNvSpPr/>
            <p:nvPr/>
          </p:nvSpPr>
          <p:spPr>
            <a:xfrm>
              <a:off x="-1111455" y="28301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27"/>
          <p:cNvGrpSpPr/>
          <p:nvPr/>
        </p:nvGrpSpPr>
        <p:grpSpPr>
          <a:xfrm flipH="1">
            <a:off x="-529079" y="4313280"/>
            <a:ext cx="1823016" cy="196994"/>
            <a:chOff x="7857346" y="4002005"/>
            <a:chExt cx="1823016" cy="196994"/>
          </a:xfrm>
        </p:grpSpPr>
        <p:sp>
          <p:nvSpPr>
            <p:cNvPr id="2376" name="Google Shape;2376;p27"/>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7"/>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7"/>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9" name="Google Shape;2379;p27"/>
          <p:cNvSpPr/>
          <p:nvPr/>
        </p:nvSpPr>
        <p:spPr>
          <a:xfrm rot="5400000">
            <a:off x="8208384" y="388567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0" name="Google Shape;2380;p27"/>
          <p:cNvGrpSpPr/>
          <p:nvPr/>
        </p:nvGrpSpPr>
        <p:grpSpPr>
          <a:xfrm>
            <a:off x="5202992" y="4687341"/>
            <a:ext cx="1105976" cy="133969"/>
            <a:chOff x="8183182" y="663852"/>
            <a:chExt cx="1475028" cy="178673"/>
          </a:xfrm>
        </p:grpSpPr>
        <p:grpSp>
          <p:nvGrpSpPr>
            <p:cNvPr id="2381" name="Google Shape;2381;p27"/>
            <p:cNvGrpSpPr/>
            <p:nvPr/>
          </p:nvGrpSpPr>
          <p:grpSpPr>
            <a:xfrm>
              <a:off x="8183182" y="774425"/>
              <a:ext cx="1178025" cy="68100"/>
              <a:chOff x="2024450" y="204150"/>
              <a:chExt cx="1178025" cy="68100"/>
            </a:xfrm>
          </p:grpSpPr>
          <p:sp>
            <p:nvSpPr>
              <p:cNvPr id="2382" name="Google Shape;2382;p27"/>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7"/>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7"/>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7"/>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7"/>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7"/>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7"/>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7"/>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7"/>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7"/>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 name="Google Shape;2392;p27"/>
            <p:cNvGrpSpPr/>
            <p:nvPr/>
          </p:nvGrpSpPr>
          <p:grpSpPr>
            <a:xfrm>
              <a:off x="8480185" y="663852"/>
              <a:ext cx="1178025" cy="68100"/>
              <a:chOff x="2024450" y="204150"/>
              <a:chExt cx="1178025" cy="68100"/>
            </a:xfrm>
          </p:grpSpPr>
          <p:sp>
            <p:nvSpPr>
              <p:cNvPr id="2393" name="Google Shape;2393;p27"/>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7"/>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7"/>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7"/>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7"/>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7"/>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7"/>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7"/>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7"/>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7"/>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03" name="Google Shape;2403;p27"/>
          <p:cNvSpPr/>
          <p:nvPr/>
        </p:nvSpPr>
        <p:spPr>
          <a:xfrm rot="10800000">
            <a:off x="8027645" y="21741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4" name="Google Shape;2404;p27"/>
          <p:cNvGrpSpPr/>
          <p:nvPr/>
        </p:nvGrpSpPr>
        <p:grpSpPr>
          <a:xfrm rot="-5400000">
            <a:off x="7172708" y="384980"/>
            <a:ext cx="1823016" cy="296643"/>
            <a:chOff x="7857346" y="3902355"/>
            <a:chExt cx="1823016" cy="296643"/>
          </a:xfrm>
        </p:grpSpPr>
        <p:sp>
          <p:nvSpPr>
            <p:cNvPr id="2405" name="Google Shape;2405;p27"/>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7"/>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7"/>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7"/>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7"/>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7"/>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27"/>
          <p:cNvGrpSpPr/>
          <p:nvPr/>
        </p:nvGrpSpPr>
        <p:grpSpPr>
          <a:xfrm>
            <a:off x="8267392" y="2926266"/>
            <a:ext cx="1105976" cy="133969"/>
            <a:chOff x="8183182" y="663852"/>
            <a:chExt cx="1475028" cy="178673"/>
          </a:xfrm>
        </p:grpSpPr>
        <p:grpSp>
          <p:nvGrpSpPr>
            <p:cNvPr id="2412" name="Google Shape;2412;p27"/>
            <p:cNvGrpSpPr/>
            <p:nvPr/>
          </p:nvGrpSpPr>
          <p:grpSpPr>
            <a:xfrm>
              <a:off x="8183182" y="774425"/>
              <a:ext cx="1178025" cy="68100"/>
              <a:chOff x="2024450" y="204150"/>
              <a:chExt cx="1178025" cy="68100"/>
            </a:xfrm>
          </p:grpSpPr>
          <p:sp>
            <p:nvSpPr>
              <p:cNvPr id="2413" name="Google Shape;2413;p27"/>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7"/>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7"/>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7"/>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7"/>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7"/>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7"/>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7"/>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7"/>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7"/>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 name="Google Shape;2423;p27"/>
            <p:cNvGrpSpPr/>
            <p:nvPr/>
          </p:nvGrpSpPr>
          <p:grpSpPr>
            <a:xfrm>
              <a:off x="8480185" y="663852"/>
              <a:ext cx="1178025" cy="68100"/>
              <a:chOff x="2024450" y="204150"/>
              <a:chExt cx="1178025" cy="68100"/>
            </a:xfrm>
          </p:grpSpPr>
          <p:sp>
            <p:nvSpPr>
              <p:cNvPr id="2424" name="Google Shape;2424;p27"/>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7"/>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7"/>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7"/>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7"/>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7"/>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7"/>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7"/>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7"/>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7"/>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34" name="Google Shape;2434;p27"/>
          <p:cNvGrpSpPr/>
          <p:nvPr/>
        </p:nvGrpSpPr>
        <p:grpSpPr>
          <a:xfrm>
            <a:off x="2360001" y="376081"/>
            <a:ext cx="1252897" cy="51000"/>
            <a:chOff x="2915381" y="4104819"/>
            <a:chExt cx="1252897" cy="51000"/>
          </a:xfrm>
        </p:grpSpPr>
        <p:sp>
          <p:nvSpPr>
            <p:cNvPr id="2435" name="Google Shape;2435;p27"/>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7"/>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7"/>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7"/>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7"/>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7"/>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7"/>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7"/>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7"/>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7"/>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7"/>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7"/>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7"/>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7"/>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3">
    <p:spTree>
      <p:nvGrpSpPr>
        <p:cNvPr id="2449" name="Shape 2449"/>
        <p:cNvGrpSpPr/>
        <p:nvPr/>
      </p:nvGrpSpPr>
      <p:grpSpPr>
        <a:xfrm>
          <a:off x="0" y="0"/>
          <a:ext cx="0" cy="0"/>
          <a:chOff x="0" y="0"/>
          <a:chExt cx="0" cy="0"/>
        </a:xfrm>
      </p:grpSpPr>
      <p:grpSp>
        <p:nvGrpSpPr>
          <p:cNvPr id="2450" name="Google Shape;2450;p28"/>
          <p:cNvGrpSpPr/>
          <p:nvPr/>
        </p:nvGrpSpPr>
        <p:grpSpPr>
          <a:xfrm>
            <a:off x="-24" y="-27"/>
            <a:ext cx="9143711" cy="5143338"/>
            <a:chOff x="597550" y="708125"/>
            <a:chExt cx="6449225" cy="4193850"/>
          </a:xfrm>
        </p:grpSpPr>
        <p:sp>
          <p:nvSpPr>
            <p:cNvPr id="2451" name="Google Shape;2451;p28"/>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8"/>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8"/>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8"/>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8"/>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8"/>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8"/>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8"/>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8"/>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8"/>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8"/>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8"/>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8"/>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8"/>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8"/>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8"/>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8"/>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8"/>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8"/>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8"/>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8"/>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8"/>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8"/>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8"/>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8"/>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8"/>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8"/>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8"/>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8"/>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8"/>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8"/>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8"/>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8"/>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8"/>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8"/>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8"/>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8"/>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8"/>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28"/>
          <p:cNvGrpSpPr/>
          <p:nvPr/>
        </p:nvGrpSpPr>
        <p:grpSpPr>
          <a:xfrm rot="5400000">
            <a:off x="85100" y="1849625"/>
            <a:ext cx="98902" cy="553090"/>
            <a:chOff x="4898850" y="4820550"/>
            <a:chExt cx="98902" cy="553090"/>
          </a:xfrm>
        </p:grpSpPr>
        <p:sp>
          <p:nvSpPr>
            <p:cNvPr id="2490" name="Google Shape;2490;p28"/>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8"/>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8"/>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8"/>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8"/>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5" name="Google Shape;2495;p28"/>
          <p:cNvGrpSpPr/>
          <p:nvPr/>
        </p:nvGrpSpPr>
        <p:grpSpPr>
          <a:xfrm flipH="1">
            <a:off x="-839729" y="2843530"/>
            <a:ext cx="1823016" cy="196994"/>
            <a:chOff x="7857346" y="4002005"/>
            <a:chExt cx="1823016" cy="196994"/>
          </a:xfrm>
        </p:grpSpPr>
        <p:sp>
          <p:nvSpPr>
            <p:cNvPr id="2496" name="Google Shape;2496;p28"/>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8"/>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8"/>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9" name="Google Shape;2499;p28"/>
          <p:cNvSpPr/>
          <p:nvPr/>
        </p:nvSpPr>
        <p:spPr>
          <a:xfrm rot="5400000">
            <a:off x="8206149" y="38590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8"/>
          <p:cNvSpPr/>
          <p:nvPr/>
        </p:nvSpPr>
        <p:spPr>
          <a:xfrm>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1" name="Google Shape;2501;p28"/>
          <p:cNvGrpSpPr/>
          <p:nvPr/>
        </p:nvGrpSpPr>
        <p:grpSpPr>
          <a:xfrm>
            <a:off x="8267392" y="3231066"/>
            <a:ext cx="1105976" cy="133969"/>
            <a:chOff x="8183182" y="663852"/>
            <a:chExt cx="1475028" cy="178673"/>
          </a:xfrm>
        </p:grpSpPr>
        <p:grpSp>
          <p:nvGrpSpPr>
            <p:cNvPr id="2502" name="Google Shape;2502;p28"/>
            <p:cNvGrpSpPr/>
            <p:nvPr/>
          </p:nvGrpSpPr>
          <p:grpSpPr>
            <a:xfrm>
              <a:off x="8183182" y="774425"/>
              <a:ext cx="1178025" cy="68100"/>
              <a:chOff x="2024450" y="204150"/>
              <a:chExt cx="1178025" cy="68100"/>
            </a:xfrm>
          </p:grpSpPr>
          <p:sp>
            <p:nvSpPr>
              <p:cNvPr id="2503" name="Google Shape;2503;p2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28"/>
            <p:cNvGrpSpPr/>
            <p:nvPr/>
          </p:nvGrpSpPr>
          <p:grpSpPr>
            <a:xfrm>
              <a:off x="8480185" y="663852"/>
              <a:ext cx="1178025" cy="68100"/>
              <a:chOff x="2024450" y="204150"/>
              <a:chExt cx="1178025" cy="68100"/>
            </a:xfrm>
          </p:grpSpPr>
          <p:sp>
            <p:nvSpPr>
              <p:cNvPr id="2514" name="Google Shape;2514;p2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4" name="Google Shape;2524;p28"/>
          <p:cNvGrpSpPr/>
          <p:nvPr/>
        </p:nvGrpSpPr>
        <p:grpSpPr>
          <a:xfrm flipH="1">
            <a:off x="4834557" y="-107958"/>
            <a:ext cx="1520982" cy="302065"/>
            <a:chOff x="5642557" y="-150670"/>
            <a:chExt cx="1520982" cy="302065"/>
          </a:xfrm>
        </p:grpSpPr>
        <p:sp>
          <p:nvSpPr>
            <p:cNvPr id="2525" name="Google Shape;2525;p28"/>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8"/>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8"/>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8"/>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8"/>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28"/>
          <p:cNvGrpSpPr/>
          <p:nvPr/>
        </p:nvGrpSpPr>
        <p:grpSpPr>
          <a:xfrm>
            <a:off x="635870" y="-1455296"/>
            <a:ext cx="347400" cy="2297800"/>
            <a:chOff x="6420895" y="-1455296"/>
            <a:chExt cx="347400" cy="2297800"/>
          </a:xfrm>
        </p:grpSpPr>
        <p:sp>
          <p:nvSpPr>
            <p:cNvPr id="2531" name="Google Shape;2531;p28"/>
            <p:cNvSpPr/>
            <p:nvPr/>
          </p:nvSpPr>
          <p:spPr>
            <a:xfrm rot="5400000">
              <a:off x="5457595" y="-4919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8"/>
            <p:cNvSpPr/>
            <p:nvPr/>
          </p:nvSpPr>
          <p:spPr>
            <a:xfrm rot="5400000">
              <a:off x="5736895" y="-1888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3" name="Google Shape;2533;p28"/>
          <p:cNvSpPr/>
          <p:nvPr/>
        </p:nvSpPr>
        <p:spPr>
          <a:xfrm rot="-5400000">
            <a:off x="348812" y="420768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4" name="Google Shape;2534;p28"/>
          <p:cNvGrpSpPr/>
          <p:nvPr/>
        </p:nvGrpSpPr>
        <p:grpSpPr>
          <a:xfrm>
            <a:off x="333809" y="4164674"/>
            <a:ext cx="302065" cy="1520982"/>
            <a:chOff x="-108754" y="2690919"/>
            <a:chExt cx="302065" cy="1520982"/>
          </a:xfrm>
        </p:grpSpPr>
        <p:sp>
          <p:nvSpPr>
            <p:cNvPr id="2535" name="Google Shape;2535;p28"/>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8"/>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8"/>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8"/>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8"/>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0" name="Google Shape;2540;p28"/>
          <p:cNvGrpSpPr/>
          <p:nvPr/>
        </p:nvGrpSpPr>
        <p:grpSpPr>
          <a:xfrm>
            <a:off x="8490114" y="2144503"/>
            <a:ext cx="883262" cy="242091"/>
            <a:chOff x="2300350" y="2601250"/>
            <a:chExt cx="2275275" cy="623625"/>
          </a:xfrm>
        </p:grpSpPr>
        <p:sp>
          <p:nvSpPr>
            <p:cNvPr id="2541" name="Google Shape;2541;p28"/>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8"/>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8"/>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8"/>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8"/>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8"/>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2">
    <p:spTree>
      <p:nvGrpSpPr>
        <p:cNvPr id="2547" name="Shape 2547"/>
        <p:cNvGrpSpPr/>
        <p:nvPr/>
      </p:nvGrpSpPr>
      <p:grpSpPr>
        <a:xfrm>
          <a:off x="0" y="0"/>
          <a:ext cx="0" cy="0"/>
          <a:chOff x="0" y="0"/>
          <a:chExt cx="0" cy="0"/>
        </a:xfrm>
      </p:grpSpPr>
      <p:grpSp>
        <p:nvGrpSpPr>
          <p:cNvPr id="2548" name="Google Shape;2548;p29"/>
          <p:cNvGrpSpPr/>
          <p:nvPr/>
        </p:nvGrpSpPr>
        <p:grpSpPr>
          <a:xfrm>
            <a:off x="-24" y="-27"/>
            <a:ext cx="9143711" cy="5143338"/>
            <a:chOff x="597550" y="708125"/>
            <a:chExt cx="6449225" cy="4193850"/>
          </a:xfrm>
        </p:grpSpPr>
        <p:sp>
          <p:nvSpPr>
            <p:cNvPr id="2549" name="Google Shape;2549;p29"/>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9"/>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9"/>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9"/>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9"/>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9"/>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9"/>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9"/>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9"/>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9"/>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9"/>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9"/>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9"/>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9"/>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9"/>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9"/>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9"/>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9"/>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9"/>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9"/>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9"/>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9"/>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9"/>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9"/>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9"/>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9"/>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9"/>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9"/>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9"/>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9"/>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9"/>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9"/>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9"/>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9"/>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9"/>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9"/>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9"/>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9"/>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7" name="Google Shape;2587;p29"/>
          <p:cNvGrpSpPr/>
          <p:nvPr/>
        </p:nvGrpSpPr>
        <p:grpSpPr>
          <a:xfrm rot="5400000">
            <a:off x="85100" y="782825"/>
            <a:ext cx="98902" cy="553090"/>
            <a:chOff x="4898850" y="4820550"/>
            <a:chExt cx="98902" cy="553090"/>
          </a:xfrm>
        </p:grpSpPr>
        <p:sp>
          <p:nvSpPr>
            <p:cNvPr id="2588" name="Google Shape;2588;p29"/>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9"/>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9"/>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9"/>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9"/>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29"/>
          <p:cNvGrpSpPr/>
          <p:nvPr/>
        </p:nvGrpSpPr>
        <p:grpSpPr>
          <a:xfrm>
            <a:off x="-1414555" y="1991929"/>
            <a:ext cx="2297800" cy="347400"/>
            <a:chOff x="-1414555" y="3058729"/>
            <a:chExt cx="2297800" cy="347400"/>
          </a:xfrm>
        </p:grpSpPr>
        <p:sp>
          <p:nvSpPr>
            <p:cNvPr id="2594" name="Google Shape;2594;p29"/>
            <p:cNvSpPr/>
            <p:nvPr/>
          </p:nvSpPr>
          <p:spPr>
            <a:xfrm>
              <a:off x="-1414555" y="33380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9"/>
            <p:cNvSpPr/>
            <p:nvPr/>
          </p:nvSpPr>
          <p:spPr>
            <a:xfrm>
              <a:off x="-1111455" y="30587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6" name="Google Shape;2596;p29"/>
          <p:cNvGrpSpPr/>
          <p:nvPr/>
        </p:nvGrpSpPr>
        <p:grpSpPr>
          <a:xfrm flipH="1">
            <a:off x="-799254" y="3300805"/>
            <a:ext cx="1823016" cy="196994"/>
            <a:chOff x="7857346" y="4002005"/>
            <a:chExt cx="1823016" cy="196994"/>
          </a:xfrm>
        </p:grpSpPr>
        <p:sp>
          <p:nvSpPr>
            <p:cNvPr id="2597" name="Google Shape;2597;p29"/>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9"/>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9"/>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0" name="Google Shape;2600;p29"/>
          <p:cNvSpPr/>
          <p:nvPr/>
        </p:nvSpPr>
        <p:spPr>
          <a:xfrm rot="5400000">
            <a:off x="8204801" y="-349430"/>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9"/>
          <p:cNvSpPr/>
          <p:nvPr/>
        </p:nvSpPr>
        <p:spPr>
          <a:xfrm rot="10800000">
            <a:off x="7736612" y="4392838"/>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2" name="Google Shape;2602;p29"/>
          <p:cNvGrpSpPr/>
          <p:nvPr/>
        </p:nvGrpSpPr>
        <p:grpSpPr>
          <a:xfrm rot="5400000">
            <a:off x="8288664" y="2674962"/>
            <a:ext cx="883262" cy="242091"/>
            <a:chOff x="2300350" y="2601250"/>
            <a:chExt cx="2275275" cy="623625"/>
          </a:xfrm>
        </p:grpSpPr>
        <p:sp>
          <p:nvSpPr>
            <p:cNvPr id="2603" name="Google Shape;2603;p29"/>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9"/>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9"/>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9"/>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9"/>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9"/>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9" name="Google Shape;2609;p29"/>
          <p:cNvGrpSpPr/>
          <p:nvPr/>
        </p:nvGrpSpPr>
        <p:grpSpPr>
          <a:xfrm>
            <a:off x="8533046" y="-288388"/>
            <a:ext cx="302065" cy="1520982"/>
            <a:chOff x="-108754" y="2690919"/>
            <a:chExt cx="302065" cy="1520982"/>
          </a:xfrm>
        </p:grpSpPr>
        <p:sp>
          <p:nvSpPr>
            <p:cNvPr id="2610" name="Google Shape;2610;p29"/>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9"/>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9"/>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9"/>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9"/>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5" name="Google Shape;2615;p29"/>
          <p:cNvGrpSpPr/>
          <p:nvPr/>
        </p:nvGrpSpPr>
        <p:grpSpPr>
          <a:xfrm>
            <a:off x="1176957" y="-107958"/>
            <a:ext cx="1520982" cy="302065"/>
            <a:chOff x="5642557" y="-150670"/>
            <a:chExt cx="1520982" cy="302065"/>
          </a:xfrm>
        </p:grpSpPr>
        <p:sp>
          <p:nvSpPr>
            <p:cNvPr id="2616" name="Google Shape;2616;p29"/>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9"/>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9"/>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9"/>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9"/>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1" name="Google Shape;2621;p29"/>
          <p:cNvGrpSpPr/>
          <p:nvPr/>
        </p:nvGrpSpPr>
        <p:grpSpPr>
          <a:xfrm>
            <a:off x="6420895" y="-1455296"/>
            <a:ext cx="347400" cy="2297800"/>
            <a:chOff x="6420895" y="-1455296"/>
            <a:chExt cx="347400" cy="2297800"/>
          </a:xfrm>
        </p:grpSpPr>
        <p:sp>
          <p:nvSpPr>
            <p:cNvPr id="2622" name="Google Shape;2622;p29"/>
            <p:cNvSpPr/>
            <p:nvPr/>
          </p:nvSpPr>
          <p:spPr>
            <a:xfrm rot="5400000">
              <a:off x="5457595" y="-4919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9"/>
            <p:cNvSpPr/>
            <p:nvPr/>
          </p:nvSpPr>
          <p:spPr>
            <a:xfrm rot="5400000">
              <a:off x="5736895" y="-1888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29"/>
          <p:cNvGrpSpPr/>
          <p:nvPr/>
        </p:nvGrpSpPr>
        <p:grpSpPr>
          <a:xfrm>
            <a:off x="-222733" y="4310689"/>
            <a:ext cx="1507157" cy="586800"/>
            <a:chOff x="-222733" y="4310689"/>
            <a:chExt cx="1507157" cy="586800"/>
          </a:xfrm>
        </p:grpSpPr>
        <p:sp>
          <p:nvSpPr>
            <p:cNvPr id="2625" name="Google Shape;2625;p29"/>
            <p:cNvSpPr/>
            <p:nvPr/>
          </p:nvSpPr>
          <p:spPr>
            <a:xfrm rot="-5400000">
              <a:off x="348812" y="396187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6" name="Google Shape;2626;p29"/>
            <p:cNvGrpSpPr/>
            <p:nvPr/>
          </p:nvGrpSpPr>
          <p:grpSpPr>
            <a:xfrm>
              <a:off x="-222733" y="4537116"/>
              <a:ext cx="1105976" cy="133969"/>
              <a:chOff x="8183182" y="663852"/>
              <a:chExt cx="1475028" cy="178673"/>
            </a:xfrm>
          </p:grpSpPr>
          <p:grpSp>
            <p:nvGrpSpPr>
              <p:cNvPr id="2627" name="Google Shape;2627;p29"/>
              <p:cNvGrpSpPr/>
              <p:nvPr/>
            </p:nvGrpSpPr>
            <p:grpSpPr>
              <a:xfrm>
                <a:off x="8183182" y="774425"/>
                <a:ext cx="1178025" cy="68100"/>
                <a:chOff x="2024450" y="204150"/>
                <a:chExt cx="1178025" cy="68100"/>
              </a:xfrm>
            </p:grpSpPr>
            <p:sp>
              <p:nvSpPr>
                <p:cNvPr id="2628" name="Google Shape;2628;p2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29"/>
              <p:cNvGrpSpPr/>
              <p:nvPr/>
            </p:nvGrpSpPr>
            <p:grpSpPr>
              <a:xfrm>
                <a:off x="8480185" y="663852"/>
                <a:ext cx="1178025" cy="68100"/>
                <a:chOff x="2024450" y="204150"/>
                <a:chExt cx="1178025" cy="68100"/>
              </a:xfrm>
            </p:grpSpPr>
            <p:sp>
              <p:nvSpPr>
                <p:cNvPr id="2639" name="Google Shape;2639;p2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9" name="Shape 229"/>
        <p:cNvGrpSpPr/>
        <p:nvPr/>
      </p:nvGrpSpPr>
      <p:grpSpPr>
        <a:xfrm>
          <a:off x="0" y="0"/>
          <a:ext cx="0" cy="0"/>
          <a:chOff x="0" y="0"/>
          <a:chExt cx="0" cy="0"/>
        </a:xfrm>
      </p:grpSpPr>
      <p:grpSp>
        <p:nvGrpSpPr>
          <p:cNvPr id="230" name="Google Shape;230;p4"/>
          <p:cNvGrpSpPr/>
          <p:nvPr/>
        </p:nvGrpSpPr>
        <p:grpSpPr>
          <a:xfrm>
            <a:off x="-24" y="-27"/>
            <a:ext cx="9143711" cy="5143338"/>
            <a:chOff x="597550" y="708125"/>
            <a:chExt cx="6449225" cy="4193850"/>
          </a:xfrm>
        </p:grpSpPr>
        <p:sp>
          <p:nvSpPr>
            <p:cNvPr id="231" name="Google Shape;231;p4"/>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 name="Google Shape;269;p4"/>
          <p:cNvSpPr txBox="1"/>
          <p:nvPr>
            <p:ph type="title"/>
          </p:nvPr>
        </p:nvSpPr>
        <p:spPr>
          <a:xfrm>
            <a:off x="713100" y="539400"/>
            <a:ext cx="7717800" cy="572700"/>
          </a:xfrm>
          <a:prstGeom prst="rect">
            <a:avLst/>
          </a:prstGeom>
        </p:spPr>
        <p:txBody>
          <a:bodyPr anchorCtr="0" anchor="ctr"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70" name="Google Shape;270;p4"/>
          <p:cNvSpPr txBox="1"/>
          <p:nvPr>
            <p:ph idx="1" type="body"/>
          </p:nvPr>
        </p:nvSpPr>
        <p:spPr>
          <a:xfrm>
            <a:off x="713100" y="1187700"/>
            <a:ext cx="7717800" cy="34164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rgbClr val="434343"/>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grpSp>
        <p:nvGrpSpPr>
          <p:cNvPr id="271" name="Google Shape;271;p4"/>
          <p:cNvGrpSpPr/>
          <p:nvPr/>
        </p:nvGrpSpPr>
        <p:grpSpPr>
          <a:xfrm flipH="1" rot="5400000">
            <a:off x="7845446" y="144030"/>
            <a:ext cx="1823016" cy="296643"/>
            <a:chOff x="7857346" y="3902355"/>
            <a:chExt cx="1823016" cy="296643"/>
          </a:xfrm>
        </p:grpSpPr>
        <p:sp>
          <p:nvSpPr>
            <p:cNvPr id="272" name="Google Shape;272;p4"/>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4"/>
          <p:cNvSpPr/>
          <p:nvPr/>
        </p:nvSpPr>
        <p:spPr>
          <a:xfrm rot="5400000">
            <a:off x="8206161" y="42078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4"/>
          <p:cNvGrpSpPr/>
          <p:nvPr/>
        </p:nvGrpSpPr>
        <p:grpSpPr>
          <a:xfrm>
            <a:off x="8085946" y="4723543"/>
            <a:ext cx="1823016" cy="196994"/>
            <a:chOff x="8085946" y="4723543"/>
            <a:chExt cx="1823016" cy="196994"/>
          </a:xfrm>
        </p:grpSpPr>
        <p:sp>
          <p:nvSpPr>
            <p:cNvPr id="280" name="Google Shape;280;p4"/>
            <p:cNvSpPr/>
            <p:nvPr/>
          </p:nvSpPr>
          <p:spPr>
            <a:xfrm flipH="1" rot="10800000">
              <a:off x="8184816" y="4723543"/>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
            <p:cNvSpPr/>
            <p:nvPr/>
          </p:nvSpPr>
          <p:spPr>
            <a:xfrm flipH="1" rot="10800000">
              <a:off x="8085946" y="4828583"/>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
            <p:cNvSpPr/>
            <p:nvPr/>
          </p:nvSpPr>
          <p:spPr>
            <a:xfrm flipH="1" rot="10800000">
              <a:off x="8110687" y="4853293"/>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4"/>
          <p:cNvGrpSpPr/>
          <p:nvPr/>
        </p:nvGrpSpPr>
        <p:grpSpPr>
          <a:xfrm>
            <a:off x="-243064" y="160512"/>
            <a:ext cx="1105976" cy="133969"/>
            <a:chOff x="8183182" y="663852"/>
            <a:chExt cx="1475028" cy="178673"/>
          </a:xfrm>
        </p:grpSpPr>
        <p:grpSp>
          <p:nvGrpSpPr>
            <p:cNvPr id="284" name="Google Shape;284;p4"/>
            <p:cNvGrpSpPr/>
            <p:nvPr/>
          </p:nvGrpSpPr>
          <p:grpSpPr>
            <a:xfrm>
              <a:off x="8183182" y="774425"/>
              <a:ext cx="1178025" cy="68100"/>
              <a:chOff x="2024450" y="204150"/>
              <a:chExt cx="1178025" cy="68100"/>
            </a:xfrm>
          </p:grpSpPr>
          <p:sp>
            <p:nvSpPr>
              <p:cNvPr id="285" name="Google Shape;285;p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4"/>
            <p:cNvGrpSpPr/>
            <p:nvPr/>
          </p:nvGrpSpPr>
          <p:grpSpPr>
            <a:xfrm>
              <a:off x="8480185" y="663852"/>
              <a:ext cx="1178025" cy="68100"/>
              <a:chOff x="2024450" y="204150"/>
              <a:chExt cx="1178025" cy="68100"/>
            </a:xfrm>
          </p:grpSpPr>
          <p:sp>
            <p:nvSpPr>
              <p:cNvPr id="296" name="Google Shape;296;p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6" name="Google Shape;306;p4"/>
          <p:cNvSpPr/>
          <p:nvPr/>
        </p:nvSpPr>
        <p:spPr>
          <a:xfrm>
            <a:off x="-1568655" y="33635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
          <p:cNvSpPr/>
          <p:nvPr/>
        </p:nvSpPr>
        <p:spPr>
          <a:xfrm rot="10800000">
            <a:off x="12" y="3859064"/>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8" name="Shape 308"/>
        <p:cNvGrpSpPr/>
        <p:nvPr/>
      </p:nvGrpSpPr>
      <p:grpSpPr>
        <a:xfrm>
          <a:off x="0" y="0"/>
          <a:ext cx="0" cy="0"/>
          <a:chOff x="0" y="0"/>
          <a:chExt cx="0" cy="0"/>
        </a:xfrm>
      </p:grpSpPr>
      <p:grpSp>
        <p:nvGrpSpPr>
          <p:cNvPr id="309" name="Google Shape;309;p5"/>
          <p:cNvGrpSpPr/>
          <p:nvPr/>
        </p:nvGrpSpPr>
        <p:grpSpPr>
          <a:xfrm>
            <a:off x="-24" y="-27"/>
            <a:ext cx="9143711" cy="5143338"/>
            <a:chOff x="597550" y="708125"/>
            <a:chExt cx="6449225" cy="4193850"/>
          </a:xfrm>
        </p:grpSpPr>
        <p:sp>
          <p:nvSpPr>
            <p:cNvPr id="310" name="Google Shape;310;p5"/>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5"/>
          <p:cNvSpPr txBox="1"/>
          <p:nvPr>
            <p:ph type="title"/>
          </p:nvPr>
        </p:nvSpPr>
        <p:spPr>
          <a:xfrm>
            <a:off x="713100" y="539400"/>
            <a:ext cx="7717800" cy="572700"/>
          </a:xfrm>
          <a:prstGeom prst="rect">
            <a:avLst/>
          </a:prstGeom>
        </p:spPr>
        <p:txBody>
          <a:bodyPr anchorCtr="0" anchor="ctr"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49" name="Google Shape;349;p5"/>
          <p:cNvSpPr txBox="1"/>
          <p:nvPr>
            <p:ph idx="2" type="title"/>
          </p:nvPr>
        </p:nvSpPr>
        <p:spPr>
          <a:xfrm>
            <a:off x="1540500" y="2903250"/>
            <a:ext cx="26220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50" name="Google Shape;350;p5"/>
          <p:cNvSpPr txBox="1"/>
          <p:nvPr>
            <p:ph idx="1" type="subTitle"/>
          </p:nvPr>
        </p:nvSpPr>
        <p:spPr>
          <a:xfrm>
            <a:off x="1540500" y="3299259"/>
            <a:ext cx="2622000" cy="96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1" name="Google Shape;351;p5"/>
          <p:cNvSpPr txBox="1"/>
          <p:nvPr>
            <p:ph idx="3" type="title"/>
          </p:nvPr>
        </p:nvSpPr>
        <p:spPr>
          <a:xfrm>
            <a:off x="4987075" y="2903250"/>
            <a:ext cx="2622000" cy="273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52" name="Google Shape;352;p5"/>
          <p:cNvSpPr txBox="1"/>
          <p:nvPr>
            <p:ph idx="4" type="subTitle"/>
          </p:nvPr>
        </p:nvSpPr>
        <p:spPr>
          <a:xfrm>
            <a:off x="4987075" y="3299258"/>
            <a:ext cx="2622000" cy="96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53" name="Google Shape;353;p5"/>
          <p:cNvGrpSpPr/>
          <p:nvPr/>
        </p:nvGrpSpPr>
        <p:grpSpPr>
          <a:xfrm>
            <a:off x="1062892" y="4807516"/>
            <a:ext cx="1548000" cy="68100"/>
            <a:chOff x="3980838" y="4076181"/>
            <a:chExt cx="1548000" cy="68100"/>
          </a:xfrm>
        </p:grpSpPr>
        <p:sp>
          <p:nvSpPr>
            <p:cNvPr id="354" name="Google Shape;354;p5"/>
            <p:cNvSpPr/>
            <p:nvPr/>
          </p:nvSpPr>
          <p:spPr>
            <a:xfrm>
              <a:off x="3980838"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p:nvPr/>
          </p:nvSpPr>
          <p:spPr>
            <a:xfrm>
              <a:off x="4104163"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
            <p:cNvSpPr/>
            <p:nvPr/>
          </p:nvSpPr>
          <p:spPr>
            <a:xfrm>
              <a:off x="4227488"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
            <p:cNvSpPr/>
            <p:nvPr/>
          </p:nvSpPr>
          <p:spPr>
            <a:xfrm>
              <a:off x="4350813"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p:nvPr/>
          </p:nvSpPr>
          <p:spPr>
            <a:xfrm>
              <a:off x="4474138"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
            <p:cNvSpPr/>
            <p:nvPr/>
          </p:nvSpPr>
          <p:spPr>
            <a:xfrm>
              <a:off x="4597463"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p:nvPr/>
          </p:nvSpPr>
          <p:spPr>
            <a:xfrm>
              <a:off x="4720788"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
            <p:cNvSpPr/>
            <p:nvPr/>
          </p:nvSpPr>
          <p:spPr>
            <a:xfrm>
              <a:off x="4844113"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
            <p:cNvSpPr/>
            <p:nvPr/>
          </p:nvSpPr>
          <p:spPr>
            <a:xfrm>
              <a:off x="4967438"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
            <p:cNvSpPr/>
            <p:nvPr/>
          </p:nvSpPr>
          <p:spPr>
            <a:xfrm>
              <a:off x="5090763"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
            <p:cNvSpPr/>
            <p:nvPr/>
          </p:nvSpPr>
          <p:spPr>
            <a:xfrm>
              <a:off x="5214088"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
            <p:cNvSpPr/>
            <p:nvPr/>
          </p:nvSpPr>
          <p:spPr>
            <a:xfrm>
              <a:off x="5337413"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
            <p:cNvSpPr/>
            <p:nvPr/>
          </p:nvSpPr>
          <p:spPr>
            <a:xfrm>
              <a:off x="5460738" y="4076181"/>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5"/>
          <p:cNvGrpSpPr/>
          <p:nvPr/>
        </p:nvGrpSpPr>
        <p:grpSpPr>
          <a:xfrm flipH="1" rot="5400000">
            <a:off x="-531622" y="163274"/>
            <a:ext cx="1823016" cy="296643"/>
            <a:chOff x="7857346" y="3902355"/>
            <a:chExt cx="1823016" cy="296643"/>
          </a:xfrm>
        </p:grpSpPr>
        <p:sp>
          <p:nvSpPr>
            <p:cNvPr id="368" name="Google Shape;368;p5"/>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5"/>
          <p:cNvGrpSpPr/>
          <p:nvPr/>
        </p:nvGrpSpPr>
        <p:grpSpPr>
          <a:xfrm>
            <a:off x="4664363" y="4961113"/>
            <a:ext cx="1520982" cy="302065"/>
            <a:chOff x="5642557" y="-150670"/>
            <a:chExt cx="1520982" cy="302065"/>
          </a:xfrm>
        </p:grpSpPr>
        <p:sp>
          <p:nvSpPr>
            <p:cNvPr id="375" name="Google Shape;375;p5"/>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5"/>
          <p:cNvGrpSpPr/>
          <p:nvPr/>
        </p:nvGrpSpPr>
        <p:grpSpPr>
          <a:xfrm>
            <a:off x="1557957" y="-107958"/>
            <a:ext cx="1520982" cy="302065"/>
            <a:chOff x="5642557" y="-150670"/>
            <a:chExt cx="1520982" cy="302065"/>
          </a:xfrm>
        </p:grpSpPr>
        <p:sp>
          <p:nvSpPr>
            <p:cNvPr id="381" name="Google Shape;381;p5"/>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5"/>
          <p:cNvGrpSpPr/>
          <p:nvPr/>
        </p:nvGrpSpPr>
        <p:grpSpPr>
          <a:xfrm>
            <a:off x="7855739" y="297302"/>
            <a:ext cx="883262" cy="242091"/>
            <a:chOff x="2300350" y="2601250"/>
            <a:chExt cx="2275275" cy="623625"/>
          </a:xfrm>
        </p:grpSpPr>
        <p:sp>
          <p:nvSpPr>
            <p:cNvPr id="387" name="Google Shape;387;p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5"/>
          <p:cNvGrpSpPr/>
          <p:nvPr/>
        </p:nvGrpSpPr>
        <p:grpSpPr>
          <a:xfrm rot="10800000">
            <a:off x="-214148" y="2709227"/>
            <a:ext cx="883262" cy="242091"/>
            <a:chOff x="2300350" y="2601250"/>
            <a:chExt cx="2275275" cy="623625"/>
          </a:xfrm>
        </p:grpSpPr>
        <p:sp>
          <p:nvSpPr>
            <p:cNvPr id="394" name="Google Shape;394;p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5"/>
          <p:cNvSpPr/>
          <p:nvPr/>
        </p:nvSpPr>
        <p:spPr>
          <a:xfrm flipH="1" rot="5400000">
            <a:off x="8198089" y="410275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5"/>
          <p:cNvGrpSpPr/>
          <p:nvPr/>
        </p:nvGrpSpPr>
        <p:grpSpPr>
          <a:xfrm flipH="1" rot="10800000">
            <a:off x="8250449" y="4623928"/>
            <a:ext cx="883262" cy="242091"/>
            <a:chOff x="2300350" y="2601250"/>
            <a:chExt cx="2275275" cy="623625"/>
          </a:xfrm>
        </p:grpSpPr>
        <p:sp>
          <p:nvSpPr>
            <p:cNvPr id="402" name="Google Shape;402;p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8" name="Shape 408"/>
        <p:cNvGrpSpPr/>
        <p:nvPr/>
      </p:nvGrpSpPr>
      <p:grpSpPr>
        <a:xfrm>
          <a:off x="0" y="0"/>
          <a:ext cx="0" cy="0"/>
          <a:chOff x="0" y="0"/>
          <a:chExt cx="0" cy="0"/>
        </a:xfrm>
      </p:grpSpPr>
      <p:grpSp>
        <p:nvGrpSpPr>
          <p:cNvPr id="409" name="Google Shape;409;p6"/>
          <p:cNvGrpSpPr/>
          <p:nvPr/>
        </p:nvGrpSpPr>
        <p:grpSpPr>
          <a:xfrm>
            <a:off x="-24" y="-27"/>
            <a:ext cx="9143711" cy="5143338"/>
            <a:chOff x="597550" y="708125"/>
            <a:chExt cx="6449225" cy="4193850"/>
          </a:xfrm>
        </p:grpSpPr>
        <p:sp>
          <p:nvSpPr>
            <p:cNvPr id="410" name="Google Shape;410;p6"/>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6"/>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6"/>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6"/>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6"/>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6"/>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6"/>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6"/>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6"/>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6"/>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6"/>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6"/>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6"/>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6"/>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6"/>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6"/>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6"/>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6"/>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6"/>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6"/>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6"/>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6"/>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6"/>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6"/>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6"/>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6"/>
          <p:cNvSpPr txBox="1"/>
          <p:nvPr>
            <p:ph type="title"/>
          </p:nvPr>
        </p:nvSpPr>
        <p:spPr>
          <a:xfrm>
            <a:off x="713100" y="539400"/>
            <a:ext cx="7717800" cy="572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449" name="Google Shape;449;p6"/>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6"/>
          <p:cNvGrpSpPr/>
          <p:nvPr/>
        </p:nvGrpSpPr>
        <p:grpSpPr>
          <a:xfrm>
            <a:off x="494301" y="4792125"/>
            <a:ext cx="1252897" cy="51000"/>
            <a:chOff x="2915381" y="4104819"/>
            <a:chExt cx="1252897" cy="51000"/>
          </a:xfrm>
        </p:grpSpPr>
        <p:sp>
          <p:nvSpPr>
            <p:cNvPr id="451" name="Google Shape;451;p6"/>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6"/>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6"/>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6"/>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 name="Google Shape;465;p6"/>
          <p:cNvSpPr/>
          <p:nvPr/>
        </p:nvSpPr>
        <p:spPr>
          <a:xfrm rot="10800000">
            <a:off x="8557211" y="40114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 name="Google Shape;466;p6"/>
          <p:cNvGrpSpPr/>
          <p:nvPr/>
        </p:nvGrpSpPr>
        <p:grpSpPr>
          <a:xfrm rot="5400000">
            <a:off x="8520259" y="4079074"/>
            <a:ext cx="302065" cy="1520982"/>
            <a:chOff x="-108754" y="2690919"/>
            <a:chExt cx="302065" cy="1520982"/>
          </a:xfrm>
        </p:grpSpPr>
        <p:sp>
          <p:nvSpPr>
            <p:cNvPr id="467" name="Google Shape;467;p6"/>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6"/>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6"/>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6"/>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6"/>
          <p:cNvGrpSpPr/>
          <p:nvPr/>
        </p:nvGrpSpPr>
        <p:grpSpPr>
          <a:xfrm rot="5400000">
            <a:off x="85100" y="1849625"/>
            <a:ext cx="98902" cy="553090"/>
            <a:chOff x="4898850" y="4820550"/>
            <a:chExt cx="98902" cy="553090"/>
          </a:xfrm>
        </p:grpSpPr>
        <p:sp>
          <p:nvSpPr>
            <p:cNvPr id="473" name="Google Shape;473;p6"/>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 name="Google Shape;478;p6"/>
          <p:cNvSpPr/>
          <p:nvPr/>
        </p:nvSpPr>
        <p:spPr>
          <a:xfrm>
            <a:off x="7" y="2056"/>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 name="Google Shape;479;p6"/>
          <p:cNvGrpSpPr/>
          <p:nvPr/>
        </p:nvGrpSpPr>
        <p:grpSpPr>
          <a:xfrm rot="-5400000">
            <a:off x="-148234" y="322631"/>
            <a:ext cx="883262" cy="242091"/>
            <a:chOff x="2300350" y="2601250"/>
            <a:chExt cx="2275275" cy="623625"/>
          </a:xfrm>
        </p:grpSpPr>
        <p:sp>
          <p:nvSpPr>
            <p:cNvPr id="480" name="Google Shape;480;p6"/>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6"/>
          <p:cNvGrpSpPr/>
          <p:nvPr/>
        </p:nvGrpSpPr>
        <p:grpSpPr>
          <a:xfrm>
            <a:off x="1710357" y="-107958"/>
            <a:ext cx="1520982" cy="302065"/>
            <a:chOff x="5642557" y="-150670"/>
            <a:chExt cx="1520982" cy="302065"/>
          </a:xfrm>
        </p:grpSpPr>
        <p:sp>
          <p:nvSpPr>
            <p:cNvPr id="487" name="Google Shape;487;p6"/>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2" name="Shape 492"/>
        <p:cNvGrpSpPr/>
        <p:nvPr/>
      </p:nvGrpSpPr>
      <p:grpSpPr>
        <a:xfrm>
          <a:off x="0" y="0"/>
          <a:ext cx="0" cy="0"/>
          <a:chOff x="0" y="0"/>
          <a:chExt cx="0" cy="0"/>
        </a:xfrm>
      </p:grpSpPr>
      <p:grpSp>
        <p:nvGrpSpPr>
          <p:cNvPr id="493" name="Google Shape;493;p7"/>
          <p:cNvGrpSpPr/>
          <p:nvPr/>
        </p:nvGrpSpPr>
        <p:grpSpPr>
          <a:xfrm>
            <a:off x="-24" y="-27"/>
            <a:ext cx="9143711" cy="5143338"/>
            <a:chOff x="597550" y="708125"/>
            <a:chExt cx="6449225" cy="4193850"/>
          </a:xfrm>
        </p:grpSpPr>
        <p:sp>
          <p:nvSpPr>
            <p:cNvPr id="494" name="Google Shape;494;p7"/>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7"/>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7"/>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7"/>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7"/>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7"/>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7"/>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7"/>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7"/>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7"/>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7"/>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7"/>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7"/>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7"/>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7"/>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7"/>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7"/>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7"/>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7"/>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7"/>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7"/>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7"/>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7"/>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7"/>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7"/>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7"/>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7"/>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7"/>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7"/>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7"/>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7"/>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7"/>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7"/>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7"/>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7"/>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7"/>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7"/>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7"/>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 name="Google Shape;532;p7"/>
          <p:cNvSpPr txBox="1"/>
          <p:nvPr>
            <p:ph type="title"/>
          </p:nvPr>
        </p:nvSpPr>
        <p:spPr>
          <a:xfrm>
            <a:off x="4433200" y="1945637"/>
            <a:ext cx="3997800" cy="572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3" name="Google Shape;533;p7"/>
          <p:cNvSpPr txBox="1"/>
          <p:nvPr>
            <p:ph idx="1" type="subTitle"/>
          </p:nvPr>
        </p:nvSpPr>
        <p:spPr>
          <a:xfrm>
            <a:off x="4433200" y="2519285"/>
            <a:ext cx="3997800" cy="73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4" name="Google Shape;534;p7"/>
          <p:cNvSpPr/>
          <p:nvPr/>
        </p:nvSpPr>
        <p:spPr>
          <a:xfrm>
            <a:off x="8557212" y="-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7"/>
          <p:cNvSpPr/>
          <p:nvPr/>
        </p:nvSpPr>
        <p:spPr>
          <a:xfrm rot="-5400000">
            <a:off x="348812" y="-552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7"/>
          <p:cNvGrpSpPr/>
          <p:nvPr/>
        </p:nvGrpSpPr>
        <p:grpSpPr>
          <a:xfrm rot="10800000">
            <a:off x="-11" y="465966"/>
            <a:ext cx="883262" cy="242091"/>
            <a:chOff x="2300350" y="2601250"/>
            <a:chExt cx="2275275" cy="623625"/>
          </a:xfrm>
        </p:grpSpPr>
        <p:sp>
          <p:nvSpPr>
            <p:cNvPr id="537" name="Google Shape;537;p7"/>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7"/>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7"/>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7"/>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7"/>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7"/>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7"/>
          <p:cNvGrpSpPr/>
          <p:nvPr/>
        </p:nvGrpSpPr>
        <p:grpSpPr>
          <a:xfrm>
            <a:off x="1710357" y="-107958"/>
            <a:ext cx="1520982" cy="302065"/>
            <a:chOff x="5642557" y="-150670"/>
            <a:chExt cx="1520982" cy="302065"/>
          </a:xfrm>
        </p:grpSpPr>
        <p:sp>
          <p:nvSpPr>
            <p:cNvPr id="544" name="Google Shape;544;p7"/>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7"/>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7"/>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7"/>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7"/>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7"/>
          <p:cNvSpPr/>
          <p:nvPr/>
        </p:nvSpPr>
        <p:spPr>
          <a:xfrm rot="5400000">
            <a:off x="5514970" y="-390021"/>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7"/>
          <p:cNvSpPr/>
          <p:nvPr/>
        </p:nvSpPr>
        <p:spPr>
          <a:xfrm rot="5400000">
            <a:off x="5794270" y="-86921"/>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 name="Google Shape;551;p7"/>
          <p:cNvGrpSpPr/>
          <p:nvPr/>
        </p:nvGrpSpPr>
        <p:grpSpPr>
          <a:xfrm>
            <a:off x="3502226" y="841481"/>
            <a:ext cx="1252897" cy="51000"/>
            <a:chOff x="2915381" y="4104819"/>
            <a:chExt cx="1252897" cy="51000"/>
          </a:xfrm>
        </p:grpSpPr>
        <p:sp>
          <p:nvSpPr>
            <p:cNvPr id="552" name="Google Shape;552;p7"/>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7"/>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7"/>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7"/>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7"/>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7"/>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7"/>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7"/>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7"/>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7"/>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7"/>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7"/>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7"/>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7"/>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 name="Google Shape;566;p7"/>
          <p:cNvSpPr/>
          <p:nvPr/>
        </p:nvSpPr>
        <p:spPr>
          <a:xfrm rot="5400000">
            <a:off x="8206161" y="42078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 name="Google Shape;567;p7"/>
          <p:cNvGrpSpPr/>
          <p:nvPr/>
        </p:nvGrpSpPr>
        <p:grpSpPr>
          <a:xfrm>
            <a:off x="8085946" y="4723543"/>
            <a:ext cx="1823016" cy="196994"/>
            <a:chOff x="8085946" y="4723543"/>
            <a:chExt cx="1823016" cy="196994"/>
          </a:xfrm>
        </p:grpSpPr>
        <p:sp>
          <p:nvSpPr>
            <p:cNvPr id="568" name="Google Shape;568;p7"/>
            <p:cNvSpPr/>
            <p:nvPr/>
          </p:nvSpPr>
          <p:spPr>
            <a:xfrm flipH="1" rot="10800000">
              <a:off x="8184816" y="4723543"/>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7"/>
            <p:cNvSpPr/>
            <p:nvPr/>
          </p:nvSpPr>
          <p:spPr>
            <a:xfrm flipH="1" rot="10800000">
              <a:off x="8085946" y="4828583"/>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7"/>
            <p:cNvSpPr/>
            <p:nvPr/>
          </p:nvSpPr>
          <p:spPr>
            <a:xfrm flipH="1" rot="10800000">
              <a:off x="8110687" y="4853293"/>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 name="Google Shape;571;p7"/>
          <p:cNvSpPr/>
          <p:nvPr/>
        </p:nvSpPr>
        <p:spPr>
          <a:xfrm rot="10800000">
            <a:off x="419712" y="40640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 name="Google Shape;572;p7"/>
          <p:cNvGrpSpPr/>
          <p:nvPr/>
        </p:nvGrpSpPr>
        <p:grpSpPr>
          <a:xfrm rot="5400000">
            <a:off x="29239" y="3087771"/>
            <a:ext cx="98902" cy="553090"/>
            <a:chOff x="4898850" y="4820550"/>
            <a:chExt cx="98902" cy="553090"/>
          </a:xfrm>
        </p:grpSpPr>
        <p:sp>
          <p:nvSpPr>
            <p:cNvPr id="573" name="Google Shape;573;p7"/>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7"/>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7"/>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7"/>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7"/>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7"/>
          <p:cNvGrpSpPr/>
          <p:nvPr/>
        </p:nvGrpSpPr>
        <p:grpSpPr>
          <a:xfrm>
            <a:off x="4954518" y="4958766"/>
            <a:ext cx="1520982" cy="302065"/>
            <a:chOff x="5642557" y="-150670"/>
            <a:chExt cx="1520982" cy="302065"/>
          </a:xfrm>
        </p:grpSpPr>
        <p:sp>
          <p:nvSpPr>
            <p:cNvPr id="579" name="Google Shape;579;p7"/>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7"/>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7"/>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7"/>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7"/>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84" name="Shape 584"/>
        <p:cNvGrpSpPr/>
        <p:nvPr/>
      </p:nvGrpSpPr>
      <p:grpSpPr>
        <a:xfrm>
          <a:off x="0" y="0"/>
          <a:ext cx="0" cy="0"/>
          <a:chOff x="0" y="0"/>
          <a:chExt cx="0" cy="0"/>
        </a:xfrm>
      </p:grpSpPr>
      <p:grpSp>
        <p:nvGrpSpPr>
          <p:cNvPr id="585" name="Google Shape;585;p8"/>
          <p:cNvGrpSpPr/>
          <p:nvPr/>
        </p:nvGrpSpPr>
        <p:grpSpPr>
          <a:xfrm>
            <a:off x="-24" y="-27"/>
            <a:ext cx="9143711" cy="5143338"/>
            <a:chOff x="597550" y="708125"/>
            <a:chExt cx="6449225" cy="4193850"/>
          </a:xfrm>
        </p:grpSpPr>
        <p:sp>
          <p:nvSpPr>
            <p:cNvPr id="586" name="Google Shape;586;p8"/>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8"/>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8"/>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8"/>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8"/>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8"/>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8"/>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8"/>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8"/>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8"/>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8"/>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8"/>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8"/>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8"/>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8"/>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8"/>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8"/>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8"/>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8"/>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8"/>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8"/>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8"/>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8"/>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8"/>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8"/>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8"/>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8"/>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8"/>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8"/>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8"/>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8"/>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8"/>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8"/>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8"/>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8"/>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8"/>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8"/>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8"/>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8"/>
          <p:cNvSpPr txBox="1"/>
          <p:nvPr>
            <p:ph type="title"/>
          </p:nvPr>
        </p:nvSpPr>
        <p:spPr>
          <a:xfrm>
            <a:off x="1182000" y="1320700"/>
            <a:ext cx="6780000" cy="25236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algn="ctr">
              <a:lnSpc>
                <a:spcPct val="9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25" name="Google Shape;625;p8"/>
          <p:cNvSpPr/>
          <p:nvPr/>
        </p:nvSpPr>
        <p:spPr>
          <a:xfrm rot="-5400000">
            <a:off x="348812" y="25800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 name="Google Shape;626;p8"/>
          <p:cNvGrpSpPr/>
          <p:nvPr/>
        </p:nvGrpSpPr>
        <p:grpSpPr>
          <a:xfrm>
            <a:off x="-1414555" y="2830129"/>
            <a:ext cx="2297800" cy="347400"/>
            <a:chOff x="-1414555" y="2830129"/>
            <a:chExt cx="2297800" cy="347400"/>
          </a:xfrm>
        </p:grpSpPr>
        <p:sp>
          <p:nvSpPr>
            <p:cNvPr id="627" name="Google Shape;627;p8"/>
            <p:cNvSpPr/>
            <p:nvPr/>
          </p:nvSpPr>
          <p:spPr>
            <a:xfrm>
              <a:off x="-1414555" y="31094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8"/>
            <p:cNvSpPr/>
            <p:nvPr/>
          </p:nvSpPr>
          <p:spPr>
            <a:xfrm>
              <a:off x="-1111455" y="28301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8"/>
          <p:cNvGrpSpPr/>
          <p:nvPr/>
        </p:nvGrpSpPr>
        <p:grpSpPr>
          <a:xfrm>
            <a:off x="8059521" y="3662080"/>
            <a:ext cx="1823016" cy="196994"/>
            <a:chOff x="7857346" y="4002005"/>
            <a:chExt cx="1823016" cy="196994"/>
          </a:xfrm>
        </p:grpSpPr>
        <p:sp>
          <p:nvSpPr>
            <p:cNvPr id="630" name="Google Shape;630;p8"/>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8"/>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8"/>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 name="Google Shape;633;p8"/>
          <p:cNvSpPr/>
          <p:nvPr/>
        </p:nvSpPr>
        <p:spPr>
          <a:xfrm rot="10800000">
            <a:off x="7375212" y="40449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 name="Google Shape;634;p8"/>
          <p:cNvGrpSpPr/>
          <p:nvPr/>
        </p:nvGrpSpPr>
        <p:grpSpPr>
          <a:xfrm flipH="1" rot="-5400000">
            <a:off x="3660496" y="4907217"/>
            <a:ext cx="1823016" cy="296643"/>
            <a:chOff x="7857346" y="3902355"/>
            <a:chExt cx="1823016" cy="296643"/>
          </a:xfrm>
        </p:grpSpPr>
        <p:sp>
          <p:nvSpPr>
            <p:cNvPr id="635" name="Google Shape;635;p8"/>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8"/>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8"/>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8"/>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8"/>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8"/>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 name="Google Shape;641;p8"/>
          <p:cNvSpPr/>
          <p:nvPr/>
        </p:nvSpPr>
        <p:spPr>
          <a:xfrm rot="10800000">
            <a:off x="8027645" y="247897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8"/>
          <p:cNvSpPr/>
          <p:nvPr/>
        </p:nvSpPr>
        <p:spPr>
          <a:xfrm rot="10800000">
            <a:off x="4395" y="3859075"/>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8"/>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 name="Google Shape;644;p8"/>
          <p:cNvGrpSpPr/>
          <p:nvPr/>
        </p:nvGrpSpPr>
        <p:grpSpPr>
          <a:xfrm>
            <a:off x="7812807" y="1533337"/>
            <a:ext cx="1520982" cy="302065"/>
            <a:chOff x="5642557" y="-150670"/>
            <a:chExt cx="1520982" cy="302065"/>
          </a:xfrm>
        </p:grpSpPr>
        <p:sp>
          <p:nvSpPr>
            <p:cNvPr id="645" name="Google Shape;645;p8"/>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8"/>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8"/>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8"/>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8"/>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8"/>
          <p:cNvGrpSpPr/>
          <p:nvPr/>
        </p:nvGrpSpPr>
        <p:grpSpPr>
          <a:xfrm rot="5400000">
            <a:off x="424642" y="3926674"/>
            <a:ext cx="302065" cy="1520982"/>
            <a:chOff x="-108754" y="2690919"/>
            <a:chExt cx="302065" cy="1520982"/>
          </a:xfrm>
        </p:grpSpPr>
        <p:sp>
          <p:nvSpPr>
            <p:cNvPr id="651" name="Google Shape;651;p8"/>
            <p:cNvSpPr/>
            <p:nvPr/>
          </p:nvSpPr>
          <p:spPr>
            <a:xfrm>
              <a:off x="-62388" y="2782841"/>
              <a:ext cx="209364" cy="1335580"/>
            </a:xfrm>
            <a:custGeom>
              <a:rect b="b" l="l" r="r" t="t"/>
              <a:pathLst>
                <a:path extrusionOk="0" fill="none" h="42862" w="6719">
                  <a:moveTo>
                    <a:pt x="0" y="42862"/>
                  </a:moveTo>
                  <a:lnTo>
                    <a:pt x="0" y="23799"/>
                  </a:lnTo>
                  <a:lnTo>
                    <a:pt x="6718" y="17056"/>
                  </a:lnTo>
                  <a:lnTo>
                    <a:pt x="6718"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8"/>
            <p:cNvSpPr/>
            <p:nvPr/>
          </p:nvSpPr>
          <p:spPr>
            <a:xfrm>
              <a:off x="101358" y="2690919"/>
              <a:ext cx="91953" cy="91953"/>
            </a:xfrm>
            <a:custGeom>
              <a:rect b="b" l="l" r="r" t="t"/>
              <a:pathLst>
                <a:path extrusionOk="0" fill="none" h="2951" w="2951">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8"/>
            <p:cNvSpPr/>
            <p:nvPr/>
          </p:nvSpPr>
          <p:spPr>
            <a:xfrm>
              <a:off x="125320" y="2714881"/>
              <a:ext cx="43281" cy="43281"/>
            </a:xfrm>
            <a:custGeom>
              <a:rect b="b" l="l" r="r" t="t"/>
              <a:pathLst>
                <a:path extrusionOk="0" h="1389" w="1389">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8"/>
            <p:cNvSpPr/>
            <p:nvPr/>
          </p:nvSpPr>
          <p:spPr>
            <a:xfrm>
              <a:off x="-108754" y="4119948"/>
              <a:ext cx="91953" cy="91953"/>
            </a:xfrm>
            <a:custGeom>
              <a:rect b="b" l="l" r="r" t="t"/>
              <a:pathLst>
                <a:path extrusionOk="0" fill="none" h="2951" w="2951">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8"/>
            <p:cNvSpPr/>
            <p:nvPr/>
          </p:nvSpPr>
          <p:spPr>
            <a:xfrm>
              <a:off x="-84013" y="4144658"/>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8"/>
          <p:cNvSpPr/>
          <p:nvPr/>
        </p:nvSpPr>
        <p:spPr>
          <a:xfrm flipH="1" rot="-5400000">
            <a:off x="1059557" y="-1888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 name="Google Shape;657;p8"/>
          <p:cNvGrpSpPr/>
          <p:nvPr/>
        </p:nvGrpSpPr>
        <p:grpSpPr>
          <a:xfrm>
            <a:off x="8327763" y="172353"/>
            <a:ext cx="883262" cy="242091"/>
            <a:chOff x="2300350" y="2601250"/>
            <a:chExt cx="2275275" cy="623625"/>
          </a:xfrm>
        </p:grpSpPr>
        <p:sp>
          <p:nvSpPr>
            <p:cNvPr id="658" name="Google Shape;658;p8"/>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8"/>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8"/>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8"/>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8"/>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8"/>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8"/>
          <p:cNvGrpSpPr/>
          <p:nvPr/>
        </p:nvGrpSpPr>
        <p:grpSpPr>
          <a:xfrm flipH="1">
            <a:off x="-248008" y="1713528"/>
            <a:ext cx="883262" cy="242091"/>
            <a:chOff x="2300350" y="2601250"/>
            <a:chExt cx="2275275" cy="623625"/>
          </a:xfrm>
        </p:grpSpPr>
        <p:sp>
          <p:nvSpPr>
            <p:cNvPr id="665" name="Google Shape;665;p8"/>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8"/>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8"/>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8"/>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8"/>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8"/>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8"/>
          <p:cNvGrpSpPr/>
          <p:nvPr/>
        </p:nvGrpSpPr>
        <p:grpSpPr>
          <a:xfrm rot="-5400000">
            <a:off x="3666586" y="-57798"/>
            <a:ext cx="1823016" cy="296643"/>
            <a:chOff x="7857346" y="3902355"/>
            <a:chExt cx="1823016" cy="296643"/>
          </a:xfrm>
        </p:grpSpPr>
        <p:sp>
          <p:nvSpPr>
            <p:cNvPr id="672" name="Google Shape;672;p8"/>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8"/>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8"/>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8"/>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8"/>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8"/>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78" name="Shape 678"/>
        <p:cNvGrpSpPr/>
        <p:nvPr/>
      </p:nvGrpSpPr>
      <p:grpSpPr>
        <a:xfrm>
          <a:off x="0" y="0"/>
          <a:ext cx="0" cy="0"/>
          <a:chOff x="0" y="0"/>
          <a:chExt cx="0" cy="0"/>
        </a:xfrm>
      </p:grpSpPr>
      <p:grpSp>
        <p:nvGrpSpPr>
          <p:cNvPr id="679" name="Google Shape;679;p9"/>
          <p:cNvGrpSpPr/>
          <p:nvPr/>
        </p:nvGrpSpPr>
        <p:grpSpPr>
          <a:xfrm>
            <a:off x="-24" y="-27"/>
            <a:ext cx="9143711" cy="5143338"/>
            <a:chOff x="597550" y="708125"/>
            <a:chExt cx="6449225" cy="4193850"/>
          </a:xfrm>
        </p:grpSpPr>
        <p:sp>
          <p:nvSpPr>
            <p:cNvPr id="680" name="Google Shape;680;p9"/>
            <p:cNvSpPr/>
            <p:nvPr/>
          </p:nvSpPr>
          <p:spPr>
            <a:xfrm>
              <a:off x="597550" y="4893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9"/>
            <p:cNvSpPr/>
            <p:nvPr/>
          </p:nvSpPr>
          <p:spPr>
            <a:xfrm>
              <a:off x="597550" y="4780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9"/>
            <p:cNvSpPr/>
            <p:nvPr/>
          </p:nvSpPr>
          <p:spPr>
            <a:xfrm>
              <a:off x="597550" y="466715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9"/>
            <p:cNvSpPr/>
            <p:nvPr/>
          </p:nvSpPr>
          <p:spPr>
            <a:xfrm>
              <a:off x="597550" y="4553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9"/>
            <p:cNvSpPr/>
            <p:nvPr/>
          </p:nvSpPr>
          <p:spPr>
            <a:xfrm>
              <a:off x="597550" y="4441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9"/>
            <p:cNvSpPr/>
            <p:nvPr/>
          </p:nvSpPr>
          <p:spPr>
            <a:xfrm>
              <a:off x="597550" y="4328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9"/>
            <p:cNvSpPr/>
            <p:nvPr/>
          </p:nvSpPr>
          <p:spPr>
            <a:xfrm>
              <a:off x="597550" y="421502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9"/>
            <p:cNvSpPr/>
            <p:nvPr/>
          </p:nvSpPr>
          <p:spPr>
            <a:xfrm>
              <a:off x="597550" y="4101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9"/>
            <p:cNvSpPr/>
            <p:nvPr/>
          </p:nvSpPr>
          <p:spPr>
            <a:xfrm>
              <a:off x="597550" y="3988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9"/>
            <p:cNvSpPr/>
            <p:nvPr/>
          </p:nvSpPr>
          <p:spPr>
            <a:xfrm>
              <a:off x="597550" y="3875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9"/>
            <p:cNvSpPr/>
            <p:nvPr/>
          </p:nvSpPr>
          <p:spPr>
            <a:xfrm>
              <a:off x="597550" y="37621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9"/>
            <p:cNvSpPr/>
            <p:nvPr/>
          </p:nvSpPr>
          <p:spPr>
            <a:xfrm>
              <a:off x="597550" y="36496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9"/>
            <p:cNvSpPr/>
            <p:nvPr/>
          </p:nvSpPr>
          <p:spPr>
            <a:xfrm>
              <a:off x="597550" y="35364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9"/>
            <p:cNvSpPr/>
            <p:nvPr/>
          </p:nvSpPr>
          <p:spPr>
            <a:xfrm>
              <a:off x="597550" y="342322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9"/>
            <p:cNvSpPr/>
            <p:nvPr/>
          </p:nvSpPr>
          <p:spPr>
            <a:xfrm>
              <a:off x="597550" y="3310000"/>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9"/>
            <p:cNvSpPr/>
            <p:nvPr/>
          </p:nvSpPr>
          <p:spPr>
            <a:xfrm>
              <a:off x="597550" y="3196775"/>
              <a:ext cx="6449225" cy="8375"/>
            </a:xfrm>
            <a:custGeom>
              <a:rect b="b" l="l" r="r" t="t"/>
              <a:pathLst>
                <a:path extrusionOk="0" h="335" w="257969">
                  <a:moveTo>
                    <a:pt x="0" y="0"/>
                  </a:moveTo>
                  <a:lnTo>
                    <a:pt x="257969" y="0"/>
                  </a:lnTo>
                  <a:lnTo>
                    <a:pt x="257969" y="334"/>
                  </a:lnTo>
                  <a:lnTo>
                    <a:pt x="0" y="33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9"/>
            <p:cNvSpPr/>
            <p:nvPr/>
          </p:nvSpPr>
          <p:spPr>
            <a:xfrm>
              <a:off x="597550" y="30835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9"/>
            <p:cNvSpPr/>
            <p:nvPr/>
          </p:nvSpPr>
          <p:spPr>
            <a:xfrm>
              <a:off x="597550" y="29703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9"/>
            <p:cNvSpPr/>
            <p:nvPr/>
          </p:nvSpPr>
          <p:spPr>
            <a:xfrm>
              <a:off x="597550" y="2857850"/>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9"/>
            <p:cNvSpPr/>
            <p:nvPr/>
          </p:nvSpPr>
          <p:spPr>
            <a:xfrm>
              <a:off x="597550" y="2744625"/>
              <a:ext cx="6449225" cy="7625"/>
            </a:xfrm>
            <a:custGeom>
              <a:rect b="b" l="l" r="r" t="t"/>
              <a:pathLst>
                <a:path extrusionOk="0" h="305" w="257969">
                  <a:moveTo>
                    <a:pt x="0" y="1"/>
                  </a:moveTo>
                  <a:lnTo>
                    <a:pt x="257969" y="1"/>
                  </a:lnTo>
                  <a:lnTo>
                    <a:pt x="257969" y="305"/>
                  </a:lnTo>
                  <a:lnTo>
                    <a:pt x="0" y="30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9"/>
            <p:cNvSpPr/>
            <p:nvPr/>
          </p:nvSpPr>
          <p:spPr>
            <a:xfrm>
              <a:off x="597550" y="263140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9"/>
            <p:cNvSpPr/>
            <p:nvPr/>
          </p:nvSpPr>
          <p:spPr>
            <a:xfrm>
              <a:off x="597550" y="251817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9"/>
            <p:cNvSpPr/>
            <p:nvPr/>
          </p:nvSpPr>
          <p:spPr>
            <a:xfrm>
              <a:off x="597550" y="24049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9"/>
            <p:cNvSpPr/>
            <p:nvPr/>
          </p:nvSpPr>
          <p:spPr>
            <a:xfrm>
              <a:off x="597550" y="22917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9"/>
            <p:cNvSpPr/>
            <p:nvPr/>
          </p:nvSpPr>
          <p:spPr>
            <a:xfrm>
              <a:off x="597550" y="21792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9"/>
            <p:cNvSpPr/>
            <p:nvPr/>
          </p:nvSpPr>
          <p:spPr>
            <a:xfrm>
              <a:off x="597550" y="20660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9"/>
            <p:cNvSpPr/>
            <p:nvPr/>
          </p:nvSpPr>
          <p:spPr>
            <a:xfrm>
              <a:off x="597550" y="1952825"/>
              <a:ext cx="6449225" cy="7625"/>
            </a:xfrm>
            <a:custGeom>
              <a:rect b="b" l="l" r="r" t="t"/>
              <a:pathLst>
                <a:path extrusionOk="0" h="305" w="257969">
                  <a:moveTo>
                    <a:pt x="0" y="1"/>
                  </a:moveTo>
                  <a:lnTo>
                    <a:pt x="257969" y="1"/>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9"/>
            <p:cNvSpPr/>
            <p:nvPr/>
          </p:nvSpPr>
          <p:spPr>
            <a:xfrm>
              <a:off x="597550" y="1839600"/>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9"/>
            <p:cNvSpPr/>
            <p:nvPr/>
          </p:nvSpPr>
          <p:spPr>
            <a:xfrm>
              <a:off x="597550" y="172637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9"/>
            <p:cNvSpPr/>
            <p:nvPr/>
          </p:nvSpPr>
          <p:spPr>
            <a:xfrm>
              <a:off x="597550" y="1613150"/>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9"/>
            <p:cNvSpPr/>
            <p:nvPr/>
          </p:nvSpPr>
          <p:spPr>
            <a:xfrm>
              <a:off x="597550" y="1499925"/>
              <a:ext cx="6449225" cy="8400"/>
            </a:xfrm>
            <a:custGeom>
              <a:rect b="b" l="l" r="r" t="t"/>
              <a:pathLst>
                <a:path extrusionOk="0" h="336"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9"/>
            <p:cNvSpPr/>
            <p:nvPr/>
          </p:nvSpPr>
          <p:spPr>
            <a:xfrm>
              <a:off x="597550" y="1387475"/>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9"/>
            <p:cNvSpPr/>
            <p:nvPr/>
          </p:nvSpPr>
          <p:spPr>
            <a:xfrm>
              <a:off x="597550" y="1274250"/>
              <a:ext cx="6449225" cy="7625"/>
            </a:xfrm>
            <a:custGeom>
              <a:rect b="b" l="l" r="r" t="t"/>
              <a:pathLst>
                <a:path extrusionOk="0" h="305" w="257969">
                  <a:moveTo>
                    <a:pt x="0" y="0"/>
                  </a:moveTo>
                  <a:lnTo>
                    <a:pt x="257969" y="0"/>
                  </a:lnTo>
                  <a:lnTo>
                    <a:pt x="257969" y="304"/>
                  </a:lnTo>
                  <a:lnTo>
                    <a:pt x="0" y="304"/>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9"/>
            <p:cNvSpPr/>
            <p:nvPr/>
          </p:nvSpPr>
          <p:spPr>
            <a:xfrm>
              <a:off x="597550" y="116102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9"/>
            <p:cNvSpPr/>
            <p:nvPr/>
          </p:nvSpPr>
          <p:spPr>
            <a:xfrm>
              <a:off x="597550" y="104780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9"/>
            <p:cNvSpPr/>
            <p:nvPr/>
          </p:nvSpPr>
          <p:spPr>
            <a:xfrm>
              <a:off x="597550" y="934575"/>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9"/>
            <p:cNvSpPr/>
            <p:nvPr/>
          </p:nvSpPr>
          <p:spPr>
            <a:xfrm>
              <a:off x="597550" y="821350"/>
              <a:ext cx="6449225" cy="8375"/>
            </a:xfrm>
            <a:custGeom>
              <a:rect b="b" l="l" r="r" t="t"/>
              <a:pathLst>
                <a:path extrusionOk="0" h="335" w="257969">
                  <a:moveTo>
                    <a:pt x="0" y="0"/>
                  </a:moveTo>
                  <a:lnTo>
                    <a:pt x="257969" y="0"/>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9"/>
            <p:cNvSpPr/>
            <p:nvPr/>
          </p:nvSpPr>
          <p:spPr>
            <a:xfrm>
              <a:off x="597550" y="708125"/>
              <a:ext cx="6449225" cy="8375"/>
            </a:xfrm>
            <a:custGeom>
              <a:rect b="b" l="l" r="r" t="t"/>
              <a:pathLst>
                <a:path extrusionOk="0" h="335" w="257969">
                  <a:moveTo>
                    <a:pt x="0" y="1"/>
                  </a:moveTo>
                  <a:lnTo>
                    <a:pt x="257969" y="1"/>
                  </a:lnTo>
                  <a:lnTo>
                    <a:pt x="257969" y="335"/>
                  </a:lnTo>
                  <a:lnTo>
                    <a:pt x="0" y="335"/>
                  </a:lnTo>
                  <a:close/>
                </a:path>
              </a:pathLst>
            </a:custGeom>
            <a:solidFill>
              <a:schemeClr val="dk1">
                <a:alpha val="5892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9"/>
          <p:cNvSpPr txBox="1"/>
          <p:nvPr>
            <p:ph idx="1" type="subTitle"/>
          </p:nvPr>
        </p:nvSpPr>
        <p:spPr>
          <a:xfrm>
            <a:off x="2399850" y="2366051"/>
            <a:ext cx="4344300" cy="1066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19" name="Google Shape;719;p9"/>
          <p:cNvSpPr txBox="1"/>
          <p:nvPr>
            <p:ph type="title"/>
          </p:nvPr>
        </p:nvSpPr>
        <p:spPr>
          <a:xfrm>
            <a:off x="2399850" y="1723050"/>
            <a:ext cx="4344300" cy="572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0" name="Google Shape;720;p9"/>
          <p:cNvSpPr/>
          <p:nvPr/>
        </p:nvSpPr>
        <p:spPr>
          <a:xfrm rot="-5400000">
            <a:off x="348812" y="25800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 name="Google Shape;721;p9"/>
          <p:cNvGrpSpPr/>
          <p:nvPr/>
        </p:nvGrpSpPr>
        <p:grpSpPr>
          <a:xfrm rot="10800000">
            <a:off x="-11" y="779178"/>
            <a:ext cx="883262" cy="242091"/>
            <a:chOff x="2300350" y="2601250"/>
            <a:chExt cx="2275275" cy="623625"/>
          </a:xfrm>
        </p:grpSpPr>
        <p:sp>
          <p:nvSpPr>
            <p:cNvPr id="722" name="Google Shape;722;p9"/>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9"/>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9"/>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9"/>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9"/>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9"/>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 name="Google Shape;728;p9"/>
          <p:cNvSpPr/>
          <p:nvPr/>
        </p:nvSpPr>
        <p:spPr>
          <a:xfrm rot="5400000">
            <a:off x="1495470" y="-4919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9"/>
          <p:cNvSpPr/>
          <p:nvPr/>
        </p:nvSpPr>
        <p:spPr>
          <a:xfrm rot="5400000">
            <a:off x="1774770" y="-188896"/>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9"/>
          <p:cNvSpPr/>
          <p:nvPr/>
        </p:nvSpPr>
        <p:spPr>
          <a:xfrm>
            <a:off x="8557212" y="-11"/>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 name="Google Shape;731;p9"/>
          <p:cNvGrpSpPr/>
          <p:nvPr/>
        </p:nvGrpSpPr>
        <p:grpSpPr>
          <a:xfrm>
            <a:off x="-1414555" y="3287329"/>
            <a:ext cx="2297800" cy="347400"/>
            <a:chOff x="-1414555" y="3439729"/>
            <a:chExt cx="2297800" cy="347400"/>
          </a:xfrm>
        </p:grpSpPr>
        <p:sp>
          <p:nvSpPr>
            <p:cNvPr id="732" name="Google Shape;732;p9"/>
            <p:cNvSpPr/>
            <p:nvPr/>
          </p:nvSpPr>
          <p:spPr>
            <a:xfrm>
              <a:off x="-1414555" y="37190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9"/>
            <p:cNvSpPr/>
            <p:nvPr/>
          </p:nvSpPr>
          <p:spPr>
            <a:xfrm>
              <a:off x="-1111455" y="343972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9"/>
          <p:cNvGrpSpPr/>
          <p:nvPr/>
        </p:nvGrpSpPr>
        <p:grpSpPr>
          <a:xfrm>
            <a:off x="5512632" y="-116346"/>
            <a:ext cx="1520982" cy="302065"/>
            <a:chOff x="5642557" y="-150670"/>
            <a:chExt cx="1520982" cy="302065"/>
          </a:xfrm>
        </p:grpSpPr>
        <p:sp>
          <p:nvSpPr>
            <p:cNvPr id="735" name="Google Shape;735;p9"/>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9"/>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9"/>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9"/>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9"/>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9"/>
          <p:cNvGrpSpPr/>
          <p:nvPr/>
        </p:nvGrpSpPr>
        <p:grpSpPr>
          <a:xfrm flipH="1" rot="10800000">
            <a:off x="7918521" y="1923880"/>
            <a:ext cx="1823016" cy="296643"/>
            <a:chOff x="7857346" y="3902355"/>
            <a:chExt cx="1823016" cy="296643"/>
          </a:xfrm>
        </p:grpSpPr>
        <p:sp>
          <p:nvSpPr>
            <p:cNvPr id="741" name="Google Shape;741;p9"/>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9"/>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9"/>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9"/>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9"/>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9"/>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9"/>
          <p:cNvGrpSpPr/>
          <p:nvPr/>
        </p:nvGrpSpPr>
        <p:grpSpPr>
          <a:xfrm flipH="1">
            <a:off x="-799254" y="2157805"/>
            <a:ext cx="1823016" cy="196994"/>
            <a:chOff x="7857346" y="4002005"/>
            <a:chExt cx="1823016" cy="196994"/>
          </a:xfrm>
        </p:grpSpPr>
        <p:sp>
          <p:nvSpPr>
            <p:cNvPr id="748" name="Google Shape;748;p9"/>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9"/>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9"/>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 name="Google Shape;751;p9"/>
          <p:cNvGrpSpPr/>
          <p:nvPr/>
        </p:nvGrpSpPr>
        <p:grpSpPr>
          <a:xfrm>
            <a:off x="8331253" y="3180067"/>
            <a:ext cx="1105976" cy="133969"/>
            <a:chOff x="8183182" y="663852"/>
            <a:chExt cx="1475028" cy="178673"/>
          </a:xfrm>
        </p:grpSpPr>
        <p:grpSp>
          <p:nvGrpSpPr>
            <p:cNvPr id="752" name="Google Shape;752;p9"/>
            <p:cNvGrpSpPr/>
            <p:nvPr/>
          </p:nvGrpSpPr>
          <p:grpSpPr>
            <a:xfrm>
              <a:off x="8183182" y="774425"/>
              <a:ext cx="1178025" cy="68100"/>
              <a:chOff x="2024450" y="204150"/>
              <a:chExt cx="1178025" cy="68100"/>
            </a:xfrm>
          </p:grpSpPr>
          <p:sp>
            <p:nvSpPr>
              <p:cNvPr id="753" name="Google Shape;753;p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9"/>
            <p:cNvGrpSpPr/>
            <p:nvPr/>
          </p:nvGrpSpPr>
          <p:grpSpPr>
            <a:xfrm>
              <a:off x="8480185" y="663852"/>
              <a:ext cx="1178025" cy="68100"/>
              <a:chOff x="2024450" y="204150"/>
              <a:chExt cx="1178025" cy="68100"/>
            </a:xfrm>
          </p:grpSpPr>
          <p:sp>
            <p:nvSpPr>
              <p:cNvPr id="764" name="Google Shape;764;p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 name="Google Shape;774;p9"/>
          <p:cNvGrpSpPr/>
          <p:nvPr/>
        </p:nvGrpSpPr>
        <p:grpSpPr>
          <a:xfrm rot="5400000">
            <a:off x="85100" y="4288025"/>
            <a:ext cx="98902" cy="553090"/>
            <a:chOff x="4898850" y="4820550"/>
            <a:chExt cx="98902" cy="553090"/>
          </a:xfrm>
        </p:grpSpPr>
        <p:sp>
          <p:nvSpPr>
            <p:cNvPr id="775" name="Google Shape;775;p9"/>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9"/>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9"/>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9"/>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9"/>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80" name="Shape 780"/>
        <p:cNvGrpSpPr/>
        <p:nvPr/>
      </p:nvGrpSpPr>
      <p:grpSpPr>
        <a:xfrm>
          <a:off x="0" y="0"/>
          <a:ext cx="0" cy="0"/>
          <a:chOff x="0" y="0"/>
          <a:chExt cx="0" cy="0"/>
        </a:xfrm>
      </p:grpSpPr>
      <p:sp>
        <p:nvSpPr>
          <p:cNvPr id="781" name="Google Shape;781;p10"/>
          <p:cNvSpPr txBox="1"/>
          <p:nvPr>
            <p:ph idx="1" type="body"/>
          </p:nvPr>
        </p:nvSpPr>
        <p:spPr>
          <a:xfrm>
            <a:off x="1109550" y="4079027"/>
            <a:ext cx="6924900" cy="4497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400"/>
              <a:buNone/>
              <a:defRPr b="1" sz="2400">
                <a:latin typeface="Exo"/>
                <a:ea typeface="Exo"/>
                <a:cs typeface="Exo"/>
                <a:sym typeface="Exo"/>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4"/>
            </a:gs>
            <a:gs pos="100000">
              <a:schemeClr val="dk1"/>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539400"/>
            <a:ext cx="77178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1"/>
              </a:buClr>
              <a:buSzPts val="3200"/>
              <a:buFont typeface="Exo"/>
              <a:buNone/>
              <a:defRPr b="1" sz="3200">
                <a:solidFill>
                  <a:schemeClr val="lt1"/>
                </a:solidFill>
                <a:latin typeface="Exo"/>
                <a:ea typeface="Exo"/>
                <a:cs typeface="Exo"/>
                <a:sym typeface="Exo"/>
              </a:defRPr>
            </a:lvl1pPr>
            <a:lvl2pPr lvl="1">
              <a:spcBef>
                <a:spcPts val="0"/>
              </a:spcBef>
              <a:spcAft>
                <a:spcPts val="0"/>
              </a:spcAft>
              <a:buClr>
                <a:schemeClr val="lt1"/>
              </a:buClr>
              <a:buSzPts val="3200"/>
              <a:buFont typeface="Exo"/>
              <a:buNone/>
              <a:defRPr sz="3200">
                <a:solidFill>
                  <a:schemeClr val="lt1"/>
                </a:solidFill>
                <a:latin typeface="Exo"/>
                <a:ea typeface="Exo"/>
                <a:cs typeface="Exo"/>
                <a:sym typeface="Exo"/>
              </a:defRPr>
            </a:lvl2pPr>
            <a:lvl3pPr lvl="2">
              <a:spcBef>
                <a:spcPts val="0"/>
              </a:spcBef>
              <a:spcAft>
                <a:spcPts val="0"/>
              </a:spcAft>
              <a:buClr>
                <a:schemeClr val="lt1"/>
              </a:buClr>
              <a:buSzPts val="3200"/>
              <a:buFont typeface="Exo"/>
              <a:buNone/>
              <a:defRPr sz="3200">
                <a:solidFill>
                  <a:schemeClr val="lt1"/>
                </a:solidFill>
                <a:latin typeface="Exo"/>
                <a:ea typeface="Exo"/>
                <a:cs typeface="Exo"/>
                <a:sym typeface="Exo"/>
              </a:defRPr>
            </a:lvl3pPr>
            <a:lvl4pPr lvl="3">
              <a:spcBef>
                <a:spcPts val="0"/>
              </a:spcBef>
              <a:spcAft>
                <a:spcPts val="0"/>
              </a:spcAft>
              <a:buClr>
                <a:schemeClr val="lt1"/>
              </a:buClr>
              <a:buSzPts val="3200"/>
              <a:buFont typeface="Exo"/>
              <a:buNone/>
              <a:defRPr sz="3200">
                <a:solidFill>
                  <a:schemeClr val="lt1"/>
                </a:solidFill>
                <a:latin typeface="Exo"/>
                <a:ea typeface="Exo"/>
                <a:cs typeface="Exo"/>
                <a:sym typeface="Exo"/>
              </a:defRPr>
            </a:lvl4pPr>
            <a:lvl5pPr lvl="4">
              <a:spcBef>
                <a:spcPts val="0"/>
              </a:spcBef>
              <a:spcAft>
                <a:spcPts val="0"/>
              </a:spcAft>
              <a:buClr>
                <a:schemeClr val="lt1"/>
              </a:buClr>
              <a:buSzPts val="3200"/>
              <a:buFont typeface="Exo"/>
              <a:buNone/>
              <a:defRPr sz="3200">
                <a:solidFill>
                  <a:schemeClr val="lt1"/>
                </a:solidFill>
                <a:latin typeface="Exo"/>
                <a:ea typeface="Exo"/>
                <a:cs typeface="Exo"/>
                <a:sym typeface="Exo"/>
              </a:defRPr>
            </a:lvl5pPr>
            <a:lvl6pPr lvl="5">
              <a:spcBef>
                <a:spcPts val="0"/>
              </a:spcBef>
              <a:spcAft>
                <a:spcPts val="0"/>
              </a:spcAft>
              <a:buClr>
                <a:schemeClr val="lt1"/>
              </a:buClr>
              <a:buSzPts val="3200"/>
              <a:buFont typeface="Exo"/>
              <a:buNone/>
              <a:defRPr sz="3200">
                <a:solidFill>
                  <a:schemeClr val="lt1"/>
                </a:solidFill>
                <a:latin typeface="Exo"/>
                <a:ea typeface="Exo"/>
                <a:cs typeface="Exo"/>
                <a:sym typeface="Exo"/>
              </a:defRPr>
            </a:lvl6pPr>
            <a:lvl7pPr lvl="6">
              <a:spcBef>
                <a:spcPts val="0"/>
              </a:spcBef>
              <a:spcAft>
                <a:spcPts val="0"/>
              </a:spcAft>
              <a:buClr>
                <a:schemeClr val="lt1"/>
              </a:buClr>
              <a:buSzPts val="3200"/>
              <a:buFont typeface="Exo"/>
              <a:buNone/>
              <a:defRPr sz="3200">
                <a:solidFill>
                  <a:schemeClr val="lt1"/>
                </a:solidFill>
                <a:latin typeface="Exo"/>
                <a:ea typeface="Exo"/>
                <a:cs typeface="Exo"/>
                <a:sym typeface="Exo"/>
              </a:defRPr>
            </a:lvl7pPr>
            <a:lvl8pPr lvl="7">
              <a:spcBef>
                <a:spcPts val="0"/>
              </a:spcBef>
              <a:spcAft>
                <a:spcPts val="0"/>
              </a:spcAft>
              <a:buClr>
                <a:schemeClr val="lt1"/>
              </a:buClr>
              <a:buSzPts val="3200"/>
              <a:buFont typeface="Exo"/>
              <a:buNone/>
              <a:defRPr sz="3200">
                <a:solidFill>
                  <a:schemeClr val="lt1"/>
                </a:solidFill>
                <a:latin typeface="Exo"/>
                <a:ea typeface="Exo"/>
                <a:cs typeface="Exo"/>
                <a:sym typeface="Exo"/>
              </a:defRPr>
            </a:lvl8pPr>
            <a:lvl9pPr lvl="8">
              <a:spcBef>
                <a:spcPts val="0"/>
              </a:spcBef>
              <a:spcAft>
                <a:spcPts val="0"/>
              </a:spcAft>
              <a:buClr>
                <a:schemeClr val="lt1"/>
              </a:buClr>
              <a:buSzPts val="3200"/>
              <a:buFont typeface="Exo"/>
              <a:buNone/>
              <a:defRPr sz="3200">
                <a:solidFill>
                  <a:schemeClr val="lt1"/>
                </a:solidFill>
                <a:latin typeface="Exo"/>
                <a:ea typeface="Exo"/>
                <a:cs typeface="Exo"/>
                <a:sym typeface="Exo"/>
              </a:defRPr>
            </a:lvl9pPr>
          </a:lstStyle>
          <a:p/>
        </p:txBody>
      </p:sp>
      <p:sp>
        <p:nvSpPr>
          <p:cNvPr id="7" name="Google Shape;7;p1"/>
          <p:cNvSpPr txBox="1"/>
          <p:nvPr>
            <p:ph idx="1" type="body"/>
          </p:nvPr>
        </p:nvSpPr>
        <p:spPr>
          <a:xfrm>
            <a:off x="713100" y="1187700"/>
            <a:ext cx="77178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1pPr>
            <a:lvl2pPr indent="-317500" lvl="1" marL="9144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2pPr>
            <a:lvl3pPr indent="-317500" lvl="2" marL="13716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3pPr>
            <a:lvl4pPr indent="-317500" lvl="3" marL="18288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4pPr>
            <a:lvl5pPr indent="-317500" lvl="4" marL="22860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5pPr>
            <a:lvl6pPr indent="-317500" lvl="5" marL="27432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6pPr>
            <a:lvl7pPr indent="-317500" lvl="6" marL="32004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7pPr>
            <a:lvl8pPr indent="-317500" lvl="7" marL="36576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8pPr>
            <a:lvl9pPr indent="-317500" lvl="8" marL="41148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1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 Id="rId3" Type="http://schemas.openxmlformats.org/officeDocument/2006/relationships/image" Target="../media/image2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2" name="Shape 2652"/>
        <p:cNvGrpSpPr/>
        <p:nvPr/>
      </p:nvGrpSpPr>
      <p:grpSpPr>
        <a:xfrm>
          <a:off x="0" y="0"/>
          <a:ext cx="0" cy="0"/>
          <a:chOff x="0" y="0"/>
          <a:chExt cx="0" cy="0"/>
        </a:xfrm>
      </p:grpSpPr>
      <p:grpSp>
        <p:nvGrpSpPr>
          <p:cNvPr id="2653" name="Google Shape;2653;p30"/>
          <p:cNvGrpSpPr/>
          <p:nvPr/>
        </p:nvGrpSpPr>
        <p:grpSpPr>
          <a:xfrm rot="10800000">
            <a:off x="2130739" y="4336003"/>
            <a:ext cx="883262" cy="242091"/>
            <a:chOff x="2300350" y="2601250"/>
            <a:chExt cx="2275275" cy="623625"/>
          </a:xfrm>
        </p:grpSpPr>
        <p:sp>
          <p:nvSpPr>
            <p:cNvPr id="2654" name="Google Shape;2654;p30"/>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0"/>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0"/>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0"/>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0"/>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0"/>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0" name="Google Shape;2660;p30"/>
          <p:cNvGrpSpPr/>
          <p:nvPr/>
        </p:nvGrpSpPr>
        <p:grpSpPr>
          <a:xfrm flipH="1" rot="-5400000">
            <a:off x="3660496" y="4881980"/>
            <a:ext cx="1823016" cy="296643"/>
            <a:chOff x="7857346" y="3902355"/>
            <a:chExt cx="1823016" cy="296643"/>
          </a:xfrm>
        </p:grpSpPr>
        <p:sp>
          <p:nvSpPr>
            <p:cNvPr id="2661" name="Google Shape;2661;p30"/>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0"/>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0"/>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0"/>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0"/>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0"/>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7" name="Google Shape;2667;p30"/>
          <p:cNvGrpSpPr/>
          <p:nvPr/>
        </p:nvGrpSpPr>
        <p:grpSpPr>
          <a:xfrm rot="5400000">
            <a:off x="2421400" y="552075"/>
            <a:ext cx="98902" cy="553090"/>
            <a:chOff x="4898850" y="4820550"/>
            <a:chExt cx="98902" cy="553090"/>
          </a:xfrm>
        </p:grpSpPr>
        <p:sp>
          <p:nvSpPr>
            <p:cNvPr id="2668" name="Google Shape;2668;p30"/>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0"/>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0"/>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0"/>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0"/>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3" name="Google Shape;2673;p30"/>
          <p:cNvGrpSpPr/>
          <p:nvPr/>
        </p:nvGrpSpPr>
        <p:grpSpPr>
          <a:xfrm>
            <a:off x="4505167" y="564628"/>
            <a:ext cx="1105976" cy="133969"/>
            <a:chOff x="8183182" y="663852"/>
            <a:chExt cx="1475028" cy="178673"/>
          </a:xfrm>
        </p:grpSpPr>
        <p:grpSp>
          <p:nvGrpSpPr>
            <p:cNvPr id="2674" name="Google Shape;2674;p30"/>
            <p:cNvGrpSpPr/>
            <p:nvPr/>
          </p:nvGrpSpPr>
          <p:grpSpPr>
            <a:xfrm>
              <a:off x="8183182" y="774425"/>
              <a:ext cx="1178025" cy="68100"/>
              <a:chOff x="2024450" y="204150"/>
              <a:chExt cx="1178025" cy="68100"/>
            </a:xfrm>
          </p:grpSpPr>
          <p:sp>
            <p:nvSpPr>
              <p:cNvPr id="2675" name="Google Shape;2675;p30"/>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0"/>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0"/>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0"/>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0"/>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0"/>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0"/>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0"/>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0"/>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0"/>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5" name="Google Shape;2685;p30"/>
            <p:cNvGrpSpPr/>
            <p:nvPr/>
          </p:nvGrpSpPr>
          <p:grpSpPr>
            <a:xfrm>
              <a:off x="8480185" y="663852"/>
              <a:ext cx="1178025" cy="68100"/>
              <a:chOff x="2024450" y="204150"/>
              <a:chExt cx="1178025" cy="68100"/>
            </a:xfrm>
          </p:grpSpPr>
          <p:sp>
            <p:nvSpPr>
              <p:cNvPr id="2686" name="Google Shape;2686;p30"/>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0"/>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0"/>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0"/>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0"/>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0"/>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30"/>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0"/>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0"/>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0"/>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96" name="Google Shape;2696;p30"/>
          <p:cNvGrpSpPr/>
          <p:nvPr/>
        </p:nvGrpSpPr>
        <p:grpSpPr>
          <a:xfrm>
            <a:off x="5447301" y="4536119"/>
            <a:ext cx="1252897" cy="51000"/>
            <a:chOff x="2915381" y="4104819"/>
            <a:chExt cx="1252897" cy="51000"/>
          </a:xfrm>
        </p:grpSpPr>
        <p:sp>
          <p:nvSpPr>
            <p:cNvPr id="2697" name="Google Shape;2697;p30"/>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0"/>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0"/>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0"/>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0"/>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0"/>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0"/>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0"/>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0"/>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0"/>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0"/>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0"/>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0"/>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0"/>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1" name="Google Shape;2711;p30"/>
          <p:cNvSpPr txBox="1"/>
          <p:nvPr>
            <p:ph type="ctrTitle"/>
          </p:nvPr>
        </p:nvSpPr>
        <p:spPr>
          <a:xfrm>
            <a:off x="1420450" y="3175900"/>
            <a:ext cx="6544500" cy="126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solidFill>
                  <a:schemeClr val="accent2"/>
                </a:solidFill>
              </a:rPr>
              <a:t>HOTEL DATA ANALYTICS</a:t>
            </a:r>
            <a:endParaRPr sz="4300">
              <a:solidFill>
                <a:schemeClr val="accent2"/>
              </a:solidFill>
            </a:endParaRPr>
          </a:p>
        </p:txBody>
      </p:sp>
      <p:pic>
        <p:nvPicPr>
          <p:cNvPr id="2712" name="Google Shape;2712;p30"/>
          <p:cNvPicPr preferRelativeResize="0"/>
          <p:nvPr/>
        </p:nvPicPr>
        <p:blipFill>
          <a:blip r:embed="rId3">
            <a:alphaModFix/>
          </a:blip>
          <a:stretch>
            <a:fillRect/>
          </a:stretch>
        </p:blipFill>
        <p:spPr>
          <a:xfrm>
            <a:off x="2162588" y="878075"/>
            <a:ext cx="4818824" cy="2543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9" name="Shape 2929"/>
        <p:cNvGrpSpPr/>
        <p:nvPr/>
      </p:nvGrpSpPr>
      <p:grpSpPr>
        <a:xfrm>
          <a:off x="0" y="0"/>
          <a:ext cx="0" cy="0"/>
          <a:chOff x="0" y="0"/>
          <a:chExt cx="0" cy="0"/>
        </a:xfrm>
      </p:grpSpPr>
      <p:sp>
        <p:nvSpPr>
          <p:cNvPr id="2930" name="Google Shape;2930;p39"/>
          <p:cNvSpPr txBox="1"/>
          <p:nvPr>
            <p:ph type="title"/>
          </p:nvPr>
        </p:nvSpPr>
        <p:spPr>
          <a:xfrm>
            <a:off x="1121300" y="753150"/>
            <a:ext cx="4344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3.Cleaning:	</a:t>
            </a:r>
            <a:endParaRPr/>
          </a:p>
        </p:txBody>
      </p:sp>
      <p:sp>
        <p:nvSpPr>
          <p:cNvPr id="2931" name="Google Shape;2931;p39"/>
          <p:cNvSpPr txBox="1"/>
          <p:nvPr>
            <p:ph idx="1" type="subTitle"/>
          </p:nvPr>
        </p:nvSpPr>
        <p:spPr>
          <a:xfrm>
            <a:off x="1038350" y="1208275"/>
            <a:ext cx="5359500" cy="9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transform the data in Power Bi , i have done first process is change the data types where i need.</a:t>
            </a:r>
            <a:endParaRPr/>
          </a:p>
          <a:p>
            <a:pPr indent="0" lvl="0" marL="0" rtl="0" algn="l">
              <a:spcBef>
                <a:spcPts val="0"/>
              </a:spcBef>
              <a:spcAft>
                <a:spcPts val="0"/>
              </a:spcAft>
              <a:buNone/>
            </a:pPr>
            <a:r>
              <a:rPr lang="en"/>
              <a:t>-Second step which i follow is merged the date column using custom column  and convert it to the date format.</a:t>
            </a:r>
            <a:endParaRPr/>
          </a:p>
          <a:p>
            <a:pPr indent="0" lvl="0" marL="0" rtl="0" algn="l">
              <a:spcBef>
                <a:spcPts val="0"/>
              </a:spcBef>
              <a:spcAft>
                <a:spcPts val="0"/>
              </a:spcAft>
              <a:buNone/>
            </a:pPr>
            <a:r>
              <a:rPr lang="en"/>
              <a:t>-Then remove null values and error in the hotel data.</a:t>
            </a:r>
            <a:endParaRPr/>
          </a:p>
          <a:p>
            <a:pPr indent="0" lvl="0" marL="0" rtl="0" algn="l">
              <a:spcBef>
                <a:spcPts val="0"/>
              </a:spcBef>
              <a:spcAft>
                <a:spcPts val="0"/>
              </a:spcAft>
              <a:buNone/>
            </a:pPr>
            <a:r>
              <a:rPr lang="en"/>
              <a:t>- Set A primary key as a guest Id in the Hotel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2932" name="Google Shape;2932;p39"/>
          <p:cNvGrpSpPr/>
          <p:nvPr/>
        </p:nvGrpSpPr>
        <p:grpSpPr>
          <a:xfrm flipH="1">
            <a:off x="4130364" y="3694591"/>
            <a:ext cx="883262" cy="242091"/>
            <a:chOff x="2300350" y="2601250"/>
            <a:chExt cx="2275275" cy="623625"/>
          </a:xfrm>
        </p:grpSpPr>
        <p:sp>
          <p:nvSpPr>
            <p:cNvPr id="2933" name="Google Shape;2933;p39"/>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9"/>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9"/>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9"/>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9"/>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9"/>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9" name="Google Shape;2939;p39"/>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0" name="Google Shape;2940;p39"/>
          <p:cNvGrpSpPr/>
          <p:nvPr/>
        </p:nvGrpSpPr>
        <p:grpSpPr>
          <a:xfrm>
            <a:off x="6397851" y="1075319"/>
            <a:ext cx="1252897" cy="51000"/>
            <a:chOff x="2915381" y="4104819"/>
            <a:chExt cx="1252897" cy="51000"/>
          </a:xfrm>
        </p:grpSpPr>
        <p:sp>
          <p:nvSpPr>
            <p:cNvPr id="2941" name="Google Shape;2941;p39"/>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9"/>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9"/>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9"/>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9"/>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9"/>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9"/>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9"/>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9"/>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9"/>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9"/>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9"/>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9"/>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9"/>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39"/>
          <p:cNvGrpSpPr/>
          <p:nvPr/>
        </p:nvGrpSpPr>
        <p:grpSpPr>
          <a:xfrm rot="5400000">
            <a:off x="7822000" y="3988625"/>
            <a:ext cx="98902" cy="553090"/>
            <a:chOff x="4898850" y="4820550"/>
            <a:chExt cx="98902" cy="553090"/>
          </a:xfrm>
        </p:grpSpPr>
        <p:sp>
          <p:nvSpPr>
            <p:cNvPr id="2956" name="Google Shape;2956;p39"/>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9"/>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9"/>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9"/>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9"/>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39"/>
          <p:cNvGrpSpPr/>
          <p:nvPr/>
        </p:nvGrpSpPr>
        <p:grpSpPr>
          <a:xfrm>
            <a:off x="1632103" y="4389467"/>
            <a:ext cx="1105976" cy="133969"/>
            <a:chOff x="8183182" y="663852"/>
            <a:chExt cx="1475028" cy="178673"/>
          </a:xfrm>
        </p:grpSpPr>
        <p:grpSp>
          <p:nvGrpSpPr>
            <p:cNvPr id="2962" name="Google Shape;2962;p39"/>
            <p:cNvGrpSpPr/>
            <p:nvPr/>
          </p:nvGrpSpPr>
          <p:grpSpPr>
            <a:xfrm>
              <a:off x="8183182" y="774425"/>
              <a:ext cx="1178025" cy="68100"/>
              <a:chOff x="2024450" y="204150"/>
              <a:chExt cx="1178025" cy="68100"/>
            </a:xfrm>
          </p:grpSpPr>
          <p:sp>
            <p:nvSpPr>
              <p:cNvPr id="2963" name="Google Shape;2963;p3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39"/>
            <p:cNvGrpSpPr/>
            <p:nvPr/>
          </p:nvGrpSpPr>
          <p:grpSpPr>
            <a:xfrm>
              <a:off x="8480185" y="663852"/>
              <a:ext cx="1178025" cy="68100"/>
              <a:chOff x="2024450" y="204150"/>
              <a:chExt cx="1178025" cy="68100"/>
            </a:xfrm>
          </p:grpSpPr>
          <p:sp>
            <p:nvSpPr>
              <p:cNvPr id="2974" name="Google Shape;2974;p3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84" name="Google Shape;2984;p39"/>
          <p:cNvSpPr txBox="1"/>
          <p:nvPr/>
        </p:nvSpPr>
        <p:spPr>
          <a:xfrm>
            <a:off x="895100" y="2571588"/>
            <a:ext cx="45705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solidFill>
                  <a:schemeClr val="lt1"/>
                </a:solidFill>
                <a:latin typeface="Exo"/>
                <a:ea typeface="Exo"/>
                <a:cs typeface="Exo"/>
                <a:sym typeface="Exo"/>
              </a:rPr>
              <a:t>4.Load:</a:t>
            </a:r>
            <a:endParaRPr b="1" sz="3200">
              <a:solidFill>
                <a:schemeClr val="lt1"/>
              </a:solidFill>
              <a:latin typeface="Exo"/>
              <a:ea typeface="Exo"/>
              <a:cs typeface="Exo"/>
              <a:sym typeface="Exo"/>
            </a:endParaRPr>
          </a:p>
          <a:p>
            <a:pPr indent="0" lvl="0" marL="0" rtl="0" algn="ctr">
              <a:spcBef>
                <a:spcPts val="0"/>
              </a:spcBef>
              <a:spcAft>
                <a:spcPts val="0"/>
              </a:spcAft>
              <a:buNone/>
            </a:pPr>
            <a:r>
              <a:t/>
            </a:r>
            <a:endParaRPr b="1" sz="3200">
              <a:solidFill>
                <a:schemeClr val="lt1"/>
              </a:solidFill>
              <a:latin typeface="Exo"/>
              <a:ea typeface="Exo"/>
              <a:cs typeface="Exo"/>
              <a:sym typeface="Exo"/>
            </a:endParaRPr>
          </a:p>
          <a:p>
            <a:pPr indent="0" lvl="0" marL="0" rtl="0" algn="ctr">
              <a:spcBef>
                <a:spcPts val="0"/>
              </a:spcBef>
              <a:spcAft>
                <a:spcPts val="0"/>
              </a:spcAft>
              <a:buNone/>
            </a:pPr>
            <a:r>
              <a:t/>
            </a:r>
            <a:endParaRPr b="1" sz="3200">
              <a:solidFill>
                <a:schemeClr val="lt1"/>
              </a:solidFill>
              <a:latin typeface="Exo"/>
              <a:ea typeface="Exo"/>
              <a:cs typeface="Exo"/>
              <a:sym typeface="Exo"/>
            </a:endParaRPr>
          </a:p>
        </p:txBody>
      </p:sp>
      <p:sp>
        <p:nvSpPr>
          <p:cNvPr id="2985" name="Google Shape;2985;p39"/>
          <p:cNvSpPr txBox="1"/>
          <p:nvPr/>
        </p:nvSpPr>
        <p:spPr>
          <a:xfrm>
            <a:off x="997550" y="3125975"/>
            <a:ext cx="5924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-After completing all the processes of the cleaning, I loaded the data using close and Apply.</a:t>
            </a:r>
            <a:endParaRPr>
              <a:solidFill>
                <a:schemeClr val="lt1"/>
              </a:solidFill>
              <a:latin typeface="PT Sans"/>
              <a:ea typeface="PT Sans"/>
              <a:cs typeface="PT Sans"/>
              <a:sym typeface="PT Sans"/>
            </a:endParaRPr>
          </a:p>
          <a:p>
            <a:pPr indent="0" lvl="0" marL="0" rtl="0" algn="l">
              <a:spcBef>
                <a:spcPts val="0"/>
              </a:spcBef>
              <a:spcAft>
                <a:spcPts val="0"/>
              </a:spcAft>
              <a:buNone/>
            </a:pPr>
            <a:r>
              <a:t/>
            </a:r>
            <a:endParaRPr>
              <a:solidFill>
                <a:schemeClr val="lt1"/>
              </a:solidFill>
              <a:latin typeface="PT Sans"/>
              <a:ea typeface="PT Sans"/>
              <a:cs typeface="PT Sans"/>
              <a:sym typeface="PT Sans"/>
            </a:endParaRPr>
          </a:p>
          <a:p>
            <a:pPr indent="0" lvl="0" marL="0" rtl="0" algn="l">
              <a:spcBef>
                <a:spcPts val="0"/>
              </a:spcBef>
              <a:spcAft>
                <a:spcPts val="0"/>
              </a:spcAft>
              <a:buNone/>
            </a:pPr>
            <a:r>
              <a:t/>
            </a:r>
            <a:endParaRPr>
              <a:solidFill>
                <a:schemeClr val="lt1"/>
              </a:solidFill>
              <a:latin typeface="PT Sans"/>
              <a:ea typeface="PT Sans"/>
              <a:cs typeface="PT Sans"/>
              <a:sym typeface="PT Sans"/>
            </a:endParaRPr>
          </a:p>
          <a:p>
            <a:pPr indent="0" lvl="0" marL="0" rtl="0" algn="l">
              <a:spcBef>
                <a:spcPts val="0"/>
              </a:spcBef>
              <a:spcAft>
                <a:spcPts val="0"/>
              </a:spcAft>
              <a:buNone/>
            </a:pPr>
            <a:r>
              <a:t/>
            </a:r>
            <a:endParaRPr>
              <a:solidFill>
                <a:schemeClr val="lt1"/>
              </a:solidFill>
              <a:latin typeface="PT Sans"/>
              <a:ea typeface="PT Sans"/>
              <a:cs typeface="PT Sans"/>
              <a:sym typeface="PT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9" name="Shape 2989"/>
        <p:cNvGrpSpPr/>
        <p:nvPr/>
      </p:nvGrpSpPr>
      <p:grpSpPr>
        <a:xfrm>
          <a:off x="0" y="0"/>
          <a:ext cx="0" cy="0"/>
          <a:chOff x="0" y="0"/>
          <a:chExt cx="0" cy="0"/>
        </a:xfrm>
      </p:grpSpPr>
      <p:sp>
        <p:nvSpPr>
          <p:cNvPr id="2990" name="Google Shape;2990;p40"/>
          <p:cNvSpPr txBox="1"/>
          <p:nvPr>
            <p:ph type="title"/>
          </p:nvPr>
        </p:nvSpPr>
        <p:spPr>
          <a:xfrm>
            <a:off x="713100" y="539400"/>
            <a:ext cx="7717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1.Count of Guest in Hotel</a:t>
            </a:r>
            <a:endParaRPr>
              <a:solidFill>
                <a:schemeClr val="accent2"/>
              </a:solidFill>
            </a:endParaRPr>
          </a:p>
        </p:txBody>
      </p:sp>
      <p:grpSp>
        <p:nvGrpSpPr>
          <p:cNvPr id="2991" name="Google Shape;2991;p40"/>
          <p:cNvGrpSpPr/>
          <p:nvPr/>
        </p:nvGrpSpPr>
        <p:grpSpPr>
          <a:xfrm rot="5400000">
            <a:off x="1486975" y="799800"/>
            <a:ext cx="98902" cy="553090"/>
            <a:chOff x="4898850" y="4820550"/>
            <a:chExt cx="98902" cy="553090"/>
          </a:xfrm>
        </p:grpSpPr>
        <p:sp>
          <p:nvSpPr>
            <p:cNvPr id="2992" name="Google Shape;2992;p40"/>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0"/>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0"/>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0"/>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0"/>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997" name="Google Shape;2997;p40"/>
          <p:cNvPicPr preferRelativeResize="0"/>
          <p:nvPr/>
        </p:nvPicPr>
        <p:blipFill rotWithShape="1">
          <a:blip r:embed="rId3">
            <a:alphaModFix/>
          </a:blip>
          <a:srcRect b="55546" l="15027" r="70540" t="25456"/>
          <a:stretch/>
        </p:blipFill>
        <p:spPr>
          <a:xfrm>
            <a:off x="2927200" y="1112100"/>
            <a:ext cx="2990276" cy="2267925"/>
          </a:xfrm>
          <a:prstGeom prst="rect">
            <a:avLst/>
          </a:prstGeom>
          <a:noFill/>
          <a:ln>
            <a:noFill/>
          </a:ln>
        </p:spPr>
      </p:pic>
      <p:sp>
        <p:nvSpPr>
          <p:cNvPr id="2998" name="Google Shape;2998;p40"/>
          <p:cNvSpPr txBox="1"/>
          <p:nvPr/>
        </p:nvSpPr>
        <p:spPr>
          <a:xfrm>
            <a:off x="1498975" y="3556375"/>
            <a:ext cx="5452200" cy="102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I used Card Chart </a:t>
            </a:r>
            <a:r>
              <a:rPr lang="en">
                <a:solidFill>
                  <a:schemeClr val="lt1"/>
                </a:solidFill>
                <a:latin typeface="PT Sans"/>
                <a:ea typeface="PT Sans"/>
                <a:cs typeface="PT Sans"/>
                <a:sym typeface="PT Sans"/>
              </a:rPr>
              <a:t>because</a:t>
            </a:r>
            <a:r>
              <a:rPr lang="en">
                <a:solidFill>
                  <a:schemeClr val="lt1"/>
                </a:solidFill>
                <a:latin typeface="PT Sans"/>
                <a:ea typeface="PT Sans"/>
                <a:cs typeface="PT Sans"/>
                <a:sym typeface="PT Sans"/>
              </a:rPr>
              <a:t> This chart is easily describe to the total number of </a:t>
            </a:r>
            <a:r>
              <a:rPr lang="en">
                <a:solidFill>
                  <a:schemeClr val="lt1"/>
                </a:solidFill>
                <a:latin typeface="PT Sans"/>
                <a:ea typeface="PT Sans"/>
                <a:cs typeface="PT Sans"/>
                <a:sym typeface="PT Sans"/>
              </a:rPr>
              <a:t>people booking in hotel..</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The result was there are 87.39k Guest Booking Both Hotels in Year of 2015,2016 and 2017.</a:t>
            </a:r>
            <a:endParaRPr>
              <a:solidFill>
                <a:schemeClr val="lt1"/>
              </a:solidFill>
              <a:latin typeface="PT Sans"/>
              <a:ea typeface="PT Sans"/>
              <a:cs typeface="PT Sans"/>
              <a:sym typeface="PT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2" name="Shape 3002"/>
        <p:cNvGrpSpPr/>
        <p:nvPr/>
      </p:nvGrpSpPr>
      <p:grpSpPr>
        <a:xfrm>
          <a:off x="0" y="0"/>
          <a:ext cx="0" cy="0"/>
          <a:chOff x="0" y="0"/>
          <a:chExt cx="0" cy="0"/>
        </a:xfrm>
      </p:grpSpPr>
      <p:sp>
        <p:nvSpPr>
          <p:cNvPr id="3003" name="Google Shape;3003;p41"/>
          <p:cNvSpPr txBox="1"/>
          <p:nvPr>
            <p:ph type="title"/>
          </p:nvPr>
        </p:nvSpPr>
        <p:spPr>
          <a:xfrm>
            <a:off x="624925" y="539400"/>
            <a:ext cx="7717800" cy="7686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2.Count of Guest in City Hotel and Resort Hotel</a:t>
            </a:r>
            <a:endParaRPr/>
          </a:p>
        </p:txBody>
      </p:sp>
      <p:grpSp>
        <p:nvGrpSpPr>
          <p:cNvPr id="3004" name="Google Shape;3004;p41"/>
          <p:cNvGrpSpPr/>
          <p:nvPr/>
        </p:nvGrpSpPr>
        <p:grpSpPr>
          <a:xfrm>
            <a:off x="7809182" y="1730029"/>
            <a:ext cx="2250993" cy="228146"/>
            <a:chOff x="7809182" y="1151604"/>
            <a:chExt cx="2250993" cy="228146"/>
          </a:xfrm>
        </p:grpSpPr>
        <p:sp>
          <p:nvSpPr>
            <p:cNvPr id="3005" name="Google Shape;3005;p41"/>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1"/>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7" name="Google Shape;3007;p41"/>
          <p:cNvSpPr/>
          <p:nvPr/>
        </p:nvSpPr>
        <p:spPr>
          <a:xfrm flipH="1" rot="10800000">
            <a:off x="-864812" y="425928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08" name="Google Shape;3008;p41"/>
          <p:cNvPicPr preferRelativeResize="0"/>
          <p:nvPr/>
        </p:nvPicPr>
        <p:blipFill rotWithShape="1">
          <a:blip r:embed="rId3">
            <a:alphaModFix/>
          </a:blip>
          <a:srcRect b="9838" l="3685" r="32665" t="30641"/>
          <a:stretch/>
        </p:blipFill>
        <p:spPr>
          <a:xfrm>
            <a:off x="4080950" y="1681438"/>
            <a:ext cx="3997251" cy="2101500"/>
          </a:xfrm>
          <a:prstGeom prst="rect">
            <a:avLst/>
          </a:prstGeom>
          <a:noFill/>
          <a:ln>
            <a:noFill/>
          </a:ln>
        </p:spPr>
      </p:pic>
      <p:sp>
        <p:nvSpPr>
          <p:cNvPr id="3009" name="Google Shape;3009;p41"/>
          <p:cNvSpPr txBox="1"/>
          <p:nvPr/>
        </p:nvSpPr>
        <p:spPr>
          <a:xfrm>
            <a:off x="713100" y="1681450"/>
            <a:ext cx="3445800" cy="220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This chart i use in count of guest to city hotel and resort hotel.</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In this chart ,People prefer to stay in city hotels more compare to result hotels. </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61.13% of people are like to stay in city hotel it means  resort hotel has a develop and Provided  Many types to facility to attract to the people.</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t/>
            </a:r>
            <a:endParaRPr>
              <a:solidFill>
                <a:schemeClr val="lt1"/>
              </a:solidFill>
              <a:latin typeface="PT Sans"/>
              <a:ea typeface="PT Sans"/>
              <a:cs typeface="PT Sans"/>
              <a:sym typeface="PT Sans"/>
            </a:endParaRPr>
          </a:p>
          <a:p>
            <a:pPr indent="0" lvl="0" marL="0" rtl="0" algn="l">
              <a:spcBef>
                <a:spcPts val="0"/>
              </a:spcBef>
              <a:spcAft>
                <a:spcPts val="0"/>
              </a:spcAft>
              <a:buNone/>
            </a:pPr>
            <a:r>
              <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t/>
            </a:r>
            <a:endParaRPr>
              <a:solidFill>
                <a:schemeClr val="lt1"/>
              </a:solidFill>
              <a:latin typeface="PT Sans"/>
              <a:ea typeface="PT Sans"/>
              <a:cs typeface="PT Sans"/>
              <a:sym typeface="PT Sans"/>
            </a:endParaRPr>
          </a:p>
          <a:p>
            <a:pPr indent="0" lvl="0" marL="0" rtl="0" algn="l">
              <a:spcBef>
                <a:spcPts val="0"/>
              </a:spcBef>
              <a:spcAft>
                <a:spcPts val="0"/>
              </a:spcAft>
              <a:buNone/>
            </a:pPr>
            <a:r>
              <a:t/>
            </a:r>
            <a:endParaRPr>
              <a:solidFill>
                <a:schemeClr val="lt1"/>
              </a:solidFill>
              <a:latin typeface="PT Sans"/>
              <a:ea typeface="PT Sans"/>
              <a:cs typeface="PT Sans"/>
              <a:sym typeface="PT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3" name="Shape 3013"/>
        <p:cNvGrpSpPr/>
        <p:nvPr/>
      </p:nvGrpSpPr>
      <p:grpSpPr>
        <a:xfrm>
          <a:off x="0" y="0"/>
          <a:ext cx="0" cy="0"/>
          <a:chOff x="0" y="0"/>
          <a:chExt cx="0" cy="0"/>
        </a:xfrm>
      </p:grpSpPr>
      <p:sp>
        <p:nvSpPr>
          <p:cNvPr id="3014" name="Google Shape;3014;p42"/>
          <p:cNvSpPr txBox="1"/>
          <p:nvPr>
            <p:ph type="title"/>
          </p:nvPr>
        </p:nvSpPr>
        <p:spPr>
          <a:xfrm>
            <a:off x="624925" y="539400"/>
            <a:ext cx="7717800" cy="7686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3</a:t>
            </a:r>
            <a:r>
              <a:rPr lang="en"/>
              <a:t>. Hotel wise Cancellation</a:t>
            </a:r>
            <a:endParaRPr/>
          </a:p>
        </p:txBody>
      </p:sp>
      <p:grpSp>
        <p:nvGrpSpPr>
          <p:cNvPr id="3015" name="Google Shape;3015;p42"/>
          <p:cNvGrpSpPr/>
          <p:nvPr/>
        </p:nvGrpSpPr>
        <p:grpSpPr>
          <a:xfrm>
            <a:off x="7809182" y="1730029"/>
            <a:ext cx="2250993" cy="228146"/>
            <a:chOff x="7809182" y="1151604"/>
            <a:chExt cx="2250993" cy="228146"/>
          </a:xfrm>
        </p:grpSpPr>
        <p:sp>
          <p:nvSpPr>
            <p:cNvPr id="3016" name="Google Shape;3016;p42"/>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2"/>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8" name="Google Shape;3018;p42"/>
          <p:cNvSpPr/>
          <p:nvPr/>
        </p:nvSpPr>
        <p:spPr>
          <a:xfrm flipH="1" rot="10800000">
            <a:off x="-864812" y="425928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19" name="Google Shape;3019;p42"/>
          <p:cNvPicPr preferRelativeResize="0"/>
          <p:nvPr/>
        </p:nvPicPr>
        <p:blipFill rotWithShape="1">
          <a:blip r:embed="rId3">
            <a:alphaModFix/>
          </a:blip>
          <a:srcRect b="9421" l="18662" r="48107" t="30644"/>
          <a:stretch/>
        </p:blipFill>
        <p:spPr>
          <a:xfrm>
            <a:off x="4831723" y="1308000"/>
            <a:ext cx="2977453" cy="3019400"/>
          </a:xfrm>
          <a:prstGeom prst="rect">
            <a:avLst/>
          </a:prstGeom>
          <a:noFill/>
          <a:ln>
            <a:noFill/>
          </a:ln>
        </p:spPr>
      </p:pic>
      <p:sp>
        <p:nvSpPr>
          <p:cNvPr id="3020" name="Google Shape;3020;p42"/>
          <p:cNvSpPr txBox="1"/>
          <p:nvPr/>
        </p:nvSpPr>
        <p:spPr>
          <a:xfrm>
            <a:off x="1454875" y="1513650"/>
            <a:ext cx="2880300" cy="26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I use Donut Chart because I find the Categorical data, City Hotel and Resort Hotel.</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Hear i mention to city </a:t>
            </a:r>
            <a:r>
              <a:rPr lang="en">
                <a:solidFill>
                  <a:schemeClr val="lt1"/>
                </a:solidFill>
                <a:latin typeface="PT Sans"/>
                <a:ea typeface="PT Sans"/>
                <a:cs typeface="PT Sans"/>
                <a:sym typeface="PT Sans"/>
              </a:rPr>
              <a:t>hotel</a:t>
            </a:r>
            <a:r>
              <a:rPr lang="en">
                <a:solidFill>
                  <a:schemeClr val="lt1"/>
                </a:solidFill>
                <a:latin typeface="PT Sans"/>
                <a:ea typeface="PT Sans"/>
                <a:cs typeface="PT Sans"/>
                <a:sym typeface="PT Sans"/>
              </a:rPr>
              <a:t> cancellation and resort hotel  cancellation.</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Hear the City hotel more cancelation compare the Resort Hotel.</a:t>
            </a:r>
            <a:endParaRPr>
              <a:solidFill>
                <a:schemeClr val="lt1"/>
              </a:solidFill>
              <a:latin typeface="PT Sans"/>
              <a:ea typeface="PT Sans"/>
              <a:cs typeface="PT Sans"/>
              <a:sym typeface="PT Sans"/>
            </a:endParaRPr>
          </a:p>
          <a:p>
            <a:pPr indent="0" lvl="0" marL="0" rtl="0" algn="l">
              <a:spcBef>
                <a:spcPts val="0"/>
              </a:spcBef>
              <a:spcAft>
                <a:spcPts val="0"/>
              </a:spcAft>
              <a:buNone/>
            </a:pPr>
            <a:r>
              <a:t/>
            </a:r>
            <a:endParaRPr>
              <a:solidFill>
                <a:schemeClr val="lt1"/>
              </a:solidFill>
              <a:latin typeface="PT Sans"/>
              <a:ea typeface="PT Sans"/>
              <a:cs typeface="PT Sans"/>
              <a:sym typeface="PT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4" name="Shape 3024"/>
        <p:cNvGrpSpPr/>
        <p:nvPr/>
      </p:nvGrpSpPr>
      <p:grpSpPr>
        <a:xfrm>
          <a:off x="0" y="0"/>
          <a:ext cx="0" cy="0"/>
          <a:chOff x="0" y="0"/>
          <a:chExt cx="0" cy="0"/>
        </a:xfrm>
      </p:grpSpPr>
      <p:sp>
        <p:nvSpPr>
          <p:cNvPr id="3025" name="Google Shape;3025;p43"/>
          <p:cNvSpPr txBox="1"/>
          <p:nvPr>
            <p:ph type="title"/>
          </p:nvPr>
        </p:nvSpPr>
        <p:spPr>
          <a:xfrm>
            <a:off x="624925" y="539400"/>
            <a:ext cx="7717800" cy="7686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4</a:t>
            </a:r>
            <a:r>
              <a:rPr lang="en"/>
              <a:t>. Hotel wise Reserved Room type</a:t>
            </a:r>
            <a:endParaRPr/>
          </a:p>
        </p:txBody>
      </p:sp>
      <p:grpSp>
        <p:nvGrpSpPr>
          <p:cNvPr id="3026" name="Google Shape;3026;p43"/>
          <p:cNvGrpSpPr/>
          <p:nvPr/>
        </p:nvGrpSpPr>
        <p:grpSpPr>
          <a:xfrm>
            <a:off x="7809182" y="1730029"/>
            <a:ext cx="2250993" cy="228146"/>
            <a:chOff x="7809182" y="1151604"/>
            <a:chExt cx="2250993" cy="228146"/>
          </a:xfrm>
        </p:grpSpPr>
        <p:sp>
          <p:nvSpPr>
            <p:cNvPr id="3027" name="Google Shape;3027;p43"/>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3"/>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9" name="Google Shape;3029;p43"/>
          <p:cNvSpPr/>
          <p:nvPr/>
        </p:nvSpPr>
        <p:spPr>
          <a:xfrm flipH="1" rot="10800000">
            <a:off x="-864812" y="425928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30" name="Google Shape;3030;p43"/>
          <p:cNvPicPr preferRelativeResize="0"/>
          <p:nvPr/>
        </p:nvPicPr>
        <p:blipFill rotWithShape="1">
          <a:blip r:embed="rId3">
            <a:alphaModFix/>
          </a:blip>
          <a:srcRect b="7333" l="2983" r="33131" t="29395"/>
          <a:stretch/>
        </p:blipFill>
        <p:spPr>
          <a:xfrm>
            <a:off x="624923" y="1227275"/>
            <a:ext cx="3878026" cy="2520125"/>
          </a:xfrm>
          <a:prstGeom prst="rect">
            <a:avLst/>
          </a:prstGeom>
          <a:noFill/>
          <a:ln>
            <a:noFill/>
          </a:ln>
        </p:spPr>
      </p:pic>
      <p:sp>
        <p:nvSpPr>
          <p:cNvPr id="3031" name="Google Shape;3031;p43"/>
          <p:cNvSpPr txBox="1"/>
          <p:nvPr/>
        </p:nvSpPr>
        <p:spPr>
          <a:xfrm>
            <a:off x="5187575" y="1454875"/>
            <a:ext cx="2939100" cy="26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I used the Clustered Chart To check and understand the people is preferred which platform  is use for more booking .</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Here i find hotel wise room type.</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Which room type book </a:t>
            </a:r>
            <a:r>
              <a:rPr lang="en">
                <a:solidFill>
                  <a:schemeClr val="lt1"/>
                </a:solidFill>
                <a:latin typeface="PT Sans"/>
                <a:ea typeface="PT Sans"/>
                <a:cs typeface="PT Sans"/>
                <a:sym typeface="PT Sans"/>
              </a:rPr>
              <a:t>maximum</a:t>
            </a:r>
            <a:r>
              <a:rPr lang="en">
                <a:solidFill>
                  <a:schemeClr val="lt1"/>
                </a:solidFill>
                <a:latin typeface="PT Sans"/>
                <a:ea typeface="PT Sans"/>
                <a:cs typeface="PT Sans"/>
                <a:sym typeface="PT Sans"/>
              </a:rPr>
              <a:t> time and wich minimum .</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I find the room type A is </a:t>
            </a:r>
            <a:r>
              <a:rPr lang="en">
                <a:solidFill>
                  <a:schemeClr val="lt1"/>
                </a:solidFill>
                <a:latin typeface="PT Sans"/>
                <a:ea typeface="PT Sans"/>
                <a:cs typeface="PT Sans"/>
                <a:sym typeface="PT Sans"/>
              </a:rPr>
              <a:t>maximum</a:t>
            </a:r>
            <a:r>
              <a:rPr lang="en">
                <a:solidFill>
                  <a:schemeClr val="lt1"/>
                </a:solidFill>
                <a:latin typeface="PT Sans"/>
                <a:ea typeface="PT Sans"/>
                <a:cs typeface="PT Sans"/>
                <a:sym typeface="PT Sans"/>
              </a:rPr>
              <a:t> booking almost 57k </a:t>
            </a:r>
            <a:r>
              <a:rPr lang="en">
                <a:solidFill>
                  <a:schemeClr val="lt1"/>
                </a:solidFill>
                <a:latin typeface="PT Sans"/>
                <a:ea typeface="PT Sans"/>
                <a:cs typeface="PT Sans"/>
                <a:sym typeface="PT Sans"/>
              </a:rPr>
              <a:t>people are booked.</a:t>
            </a:r>
            <a:endParaRPr>
              <a:solidFill>
                <a:schemeClr val="lt1"/>
              </a:solidFill>
              <a:latin typeface="PT Sans"/>
              <a:ea typeface="PT Sans"/>
              <a:cs typeface="PT Sans"/>
              <a:sym typeface="PT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5" name="Shape 3035"/>
        <p:cNvGrpSpPr/>
        <p:nvPr/>
      </p:nvGrpSpPr>
      <p:grpSpPr>
        <a:xfrm>
          <a:off x="0" y="0"/>
          <a:ext cx="0" cy="0"/>
          <a:chOff x="0" y="0"/>
          <a:chExt cx="0" cy="0"/>
        </a:xfrm>
      </p:grpSpPr>
      <p:sp>
        <p:nvSpPr>
          <p:cNvPr id="3036" name="Google Shape;3036;p44"/>
          <p:cNvSpPr txBox="1"/>
          <p:nvPr>
            <p:ph type="title"/>
          </p:nvPr>
        </p:nvSpPr>
        <p:spPr>
          <a:xfrm>
            <a:off x="624925" y="539400"/>
            <a:ext cx="7717800" cy="7686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5</a:t>
            </a:r>
            <a:r>
              <a:rPr lang="en"/>
              <a:t>.Month wise Hotel Booking</a:t>
            </a:r>
            <a:endParaRPr/>
          </a:p>
        </p:txBody>
      </p:sp>
      <p:grpSp>
        <p:nvGrpSpPr>
          <p:cNvPr id="3037" name="Google Shape;3037;p44"/>
          <p:cNvGrpSpPr/>
          <p:nvPr/>
        </p:nvGrpSpPr>
        <p:grpSpPr>
          <a:xfrm>
            <a:off x="7809182" y="1730029"/>
            <a:ext cx="2250993" cy="228146"/>
            <a:chOff x="7809182" y="1151604"/>
            <a:chExt cx="2250993" cy="228146"/>
          </a:xfrm>
        </p:grpSpPr>
        <p:sp>
          <p:nvSpPr>
            <p:cNvPr id="3038" name="Google Shape;3038;p44"/>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4"/>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0" name="Google Shape;3040;p44"/>
          <p:cNvSpPr/>
          <p:nvPr/>
        </p:nvSpPr>
        <p:spPr>
          <a:xfrm flipH="1" rot="10800000">
            <a:off x="-864812" y="425928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41" name="Google Shape;3041;p44"/>
          <p:cNvPicPr preferRelativeResize="0"/>
          <p:nvPr/>
        </p:nvPicPr>
        <p:blipFill rotWithShape="1">
          <a:blip r:embed="rId3">
            <a:alphaModFix/>
          </a:blip>
          <a:srcRect b="9419" l="3686" r="22129" t="28978"/>
          <a:stretch/>
        </p:blipFill>
        <p:spPr>
          <a:xfrm>
            <a:off x="1748775" y="1190350"/>
            <a:ext cx="5470099" cy="2145575"/>
          </a:xfrm>
          <a:prstGeom prst="rect">
            <a:avLst/>
          </a:prstGeom>
          <a:noFill/>
          <a:ln>
            <a:noFill/>
          </a:ln>
        </p:spPr>
      </p:pic>
      <p:sp>
        <p:nvSpPr>
          <p:cNvPr id="3042" name="Google Shape;3042;p44"/>
          <p:cNvSpPr txBox="1"/>
          <p:nvPr/>
        </p:nvSpPr>
        <p:spPr>
          <a:xfrm>
            <a:off x="1440175" y="3556375"/>
            <a:ext cx="6333900" cy="123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I used the Line Chart To check and understand the How many people is preferred Monthly Booking.</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In this chart i describe Month wise booking and i see </a:t>
            </a:r>
            <a:r>
              <a:rPr lang="en">
                <a:solidFill>
                  <a:schemeClr val="lt1"/>
                </a:solidFill>
                <a:latin typeface="PT Sans"/>
                <a:ea typeface="PT Sans"/>
                <a:cs typeface="PT Sans"/>
                <a:sym typeface="PT Sans"/>
              </a:rPr>
              <a:t>maximum</a:t>
            </a:r>
            <a:r>
              <a:rPr lang="en">
                <a:solidFill>
                  <a:schemeClr val="lt1"/>
                </a:solidFill>
                <a:latin typeface="PT Sans"/>
                <a:ea typeface="PT Sans"/>
                <a:cs typeface="PT Sans"/>
                <a:sym typeface="PT Sans"/>
              </a:rPr>
              <a:t> booking on august month. There are total 11253 booking only one August Month.</a:t>
            </a:r>
            <a:endParaRPr>
              <a:solidFill>
                <a:schemeClr val="lt1"/>
              </a:solidFill>
              <a:latin typeface="PT Sans"/>
              <a:ea typeface="PT Sans"/>
              <a:cs typeface="PT Sans"/>
              <a:sym typeface="PT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6" name="Shape 3046"/>
        <p:cNvGrpSpPr/>
        <p:nvPr/>
      </p:nvGrpSpPr>
      <p:grpSpPr>
        <a:xfrm>
          <a:off x="0" y="0"/>
          <a:ext cx="0" cy="0"/>
          <a:chOff x="0" y="0"/>
          <a:chExt cx="0" cy="0"/>
        </a:xfrm>
      </p:grpSpPr>
      <p:sp>
        <p:nvSpPr>
          <p:cNvPr id="3047" name="Google Shape;3047;p45"/>
          <p:cNvSpPr txBox="1"/>
          <p:nvPr>
            <p:ph type="title"/>
          </p:nvPr>
        </p:nvSpPr>
        <p:spPr>
          <a:xfrm>
            <a:off x="624925" y="539400"/>
            <a:ext cx="7717800" cy="7686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6</a:t>
            </a:r>
            <a:r>
              <a:rPr lang="en"/>
              <a:t>. Hotel wise </a:t>
            </a:r>
            <a:r>
              <a:rPr lang="en"/>
              <a:t>Repeated</a:t>
            </a:r>
            <a:r>
              <a:rPr lang="en"/>
              <a:t> Guest</a:t>
            </a:r>
            <a:endParaRPr/>
          </a:p>
        </p:txBody>
      </p:sp>
      <p:grpSp>
        <p:nvGrpSpPr>
          <p:cNvPr id="3048" name="Google Shape;3048;p45"/>
          <p:cNvGrpSpPr/>
          <p:nvPr/>
        </p:nvGrpSpPr>
        <p:grpSpPr>
          <a:xfrm>
            <a:off x="7809182" y="1730029"/>
            <a:ext cx="2250993" cy="228146"/>
            <a:chOff x="7809182" y="1151604"/>
            <a:chExt cx="2250993" cy="228146"/>
          </a:xfrm>
        </p:grpSpPr>
        <p:sp>
          <p:nvSpPr>
            <p:cNvPr id="3049" name="Google Shape;3049;p45"/>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5"/>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1" name="Google Shape;3051;p45"/>
          <p:cNvSpPr/>
          <p:nvPr/>
        </p:nvSpPr>
        <p:spPr>
          <a:xfrm flipH="1" rot="10800000">
            <a:off x="-864812" y="425928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52" name="Google Shape;3052;p45"/>
          <p:cNvPicPr preferRelativeResize="0"/>
          <p:nvPr/>
        </p:nvPicPr>
        <p:blipFill rotWithShape="1">
          <a:blip r:embed="rId3">
            <a:alphaModFix/>
          </a:blip>
          <a:srcRect b="12748" l="13511" r="21901" t="30642"/>
          <a:stretch/>
        </p:blipFill>
        <p:spPr>
          <a:xfrm>
            <a:off x="2292525" y="1249125"/>
            <a:ext cx="4056026" cy="1998626"/>
          </a:xfrm>
          <a:prstGeom prst="rect">
            <a:avLst/>
          </a:prstGeom>
          <a:noFill/>
          <a:ln>
            <a:noFill/>
          </a:ln>
        </p:spPr>
      </p:pic>
      <p:sp>
        <p:nvSpPr>
          <p:cNvPr id="3053" name="Google Shape;3053;p45"/>
          <p:cNvSpPr txBox="1"/>
          <p:nvPr/>
        </p:nvSpPr>
        <p:spPr>
          <a:xfrm>
            <a:off x="1640250" y="3365325"/>
            <a:ext cx="5863500" cy="12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I use Donut Chart because I find the Categorical data, City Hotel and Resort Hotel.</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In this chart i find Hotel wise </a:t>
            </a:r>
            <a:r>
              <a:rPr lang="en">
                <a:solidFill>
                  <a:schemeClr val="lt1"/>
                </a:solidFill>
                <a:latin typeface="PT Sans"/>
                <a:ea typeface="PT Sans"/>
                <a:cs typeface="PT Sans"/>
                <a:sym typeface="PT Sans"/>
              </a:rPr>
              <a:t>repeated</a:t>
            </a:r>
            <a:r>
              <a:rPr lang="en">
                <a:solidFill>
                  <a:schemeClr val="lt1"/>
                </a:solidFill>
                <a:latin typeface="PT Sans"/>
                <a:ea typeface="PT Sans"/>
                <a:cs typeface="PT Sans"/>
                <a:sym typeface="PT Sans"/>
              </a:rPr>
              <a:t> guest and i  find almost same result.</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I choose Donut graph because </a:t>
            </a:r>
            <a:r>
              <a:rPr lang="en">
                <a:solidFill>
                  <a:schemeClr val="lt1"/>
                </a:solidFill>
                <a:latin typeface="PT Sans"/>
                <a:ea typeface="PT Sans"/>
                <a:cs typeface="PT Sans"/>
                <a:sym typeface="PT Sans"/>
              </a:rPr>
              <a:t>it's</a:t>
            </a:r>
            <a:r>
              <a:rPr lang="en">
                <a:solidFill>
                  <a:schemeClr val="lt1"/>
                </a:solidFill>
                <a:latin typeface="PT Sans"/>
                <a:ea typeface="PT Sans"/>
                <a:cs typeface="PT Sans"/>
                <a:sym typeface="PT Sans"/>
              </a:rPr>
              <a:t> easily describe the result.</a:t>
            </a:r>
            <a:endParaRPr>
              <a:solidFill>
                <a:schemeClr val="lt1"/>
              </a:solidFill>
              <a:latin typeface="PT Sans"/>
              <a:ea typeface="PT Sans"/>
              <a:cs typeface="PT Sans"/>
              <a:sym typeface="PT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7" name="Shape 3057"/>
        <p:cNvGrpSpPr/>
        <p:nvPr/>
      </p:nvGrpSpPr>
      <p:grpSpPr>
        <a:xfrm>
          <a:off x="0" y="0"/>
          <a:ext cx="0" cy="0"/>
          <a:chOff x="0" y="0"/>
          <a:chExt cx="0" cy="0"/>
        </a:xfrm>
      </p:grpSpPr>
      <p:sp>
        <p:nvSpPr>
          <p:cNvPr id="3058" name="Google Shape;3058;p46"/>
          <p:cNvSpPr txBox="1"/>
          <p:nvPr>
            <p:ph type="title"/>
          </p:nvPr>
        </p:nvSpPr>
        <p:spPr>
          <a:xfrm>
            <a:off x="624925" y="539400"/>
            <a:ext cx="7717800" cy="7686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7</a:t>
            </a:r>
            <a:r>
              <a:rPr lang="en"/>
              <a:t>. Top 10 Country wise Booking</a:t>
            </a:r>
            <a:endParaRPr/>
          </a:p>
        </p:txBody>
      </p:sp>
      <p:grpSp>
        <p:nvGrpSpPr>
          <p:cNvPr id="3059" name="Google Shape;3059;p46"/>
          <p:cNvGrpSpPr/>
          <p:nvPr/>
        </p:nvGrpSpPr>
        <p:grpSpPr>
          <a:xfrm>
            <a:off x="7809182" y="1730029"/>
            <a:ext cx="2250993" cy="228146"/>
            <a:chOff x="7809182" y="1151604"/>
            <a:chExt cx="2250993" cy="228146"/>
          </a:xfrm>
        </p:grpSpPr>
        <p:sp>
          <p:nvSpPr>
            <p:cNvPr id="3060" name="Google Shape;3060;p46"/>
            <p:cNvSpPr/>
            <p:nvPr/>
          </p:nvSpPr>
          <p:spPr>
            <a:xfrm rot="10800000">
              <a:off x="7809182" y="115160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6"/>
            <p:cNvSpPr/>
            <p:nvPr/>
          </p:nvSpPr>
          <p:spPr>
            <a:xfrm rot="10800000">
              <a:off x="8065475" y="1311650"/>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2" name="Google Shape;3062;p46"/>
          <p:cNvSpPr/>
          <p:nvPr/>
        </p:nvSpPr>
        <p:spPr>
          <a:xfrm flipH="1" rot="10800000">
            <a:off x="-864812" y="4259289"/>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63" name="Google Shape;3063;p46"/>
          <p:cNvPicPr preferRelativeResize="0"/>
          <p:nvPr/>
        </p:nvPicPr>
        <p:blipFill rotWithShape="1">
          <a:blip r:embed="rId3">
            <a:alphaModFix/>
          </a:blip>
          <a:srcRect b="8585" l="2980" r="22129" t="28977"/>
          <a:stretch/>
        </p:blipFill>
        <p:spPr>
          <a:xfrm>
            <a:off x="1881050" y="1308000"/>
            <a:ext cx="4702626" cy="2204350"/>
          </a:xfrm>
          <a:prstGeom prst="rect">
            <a:avLst/>
          </a:prstGeom>
          <a:noFill/>
          <a:ln>
            <a:noFill/>
          </a:ln>
        </p:spPr>
      </p:pic>
      <p:sp>
        <p:nvSpPr>
          <p:cNvPr id="3064" name="Google Shape;3064;p46"/>
          <p:cNvSpPr txBox="1"/>
          <p:nvPr/>
        </p:nvSpPr>
        <p:spPr>
          <a:xfrm>
            <a:off x="1719400" y="3629850"/>
            <a:ext cx="5907600" cy="113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Here i use  column chart i find top 10 country wise Booking like which country is maximum booked the hotel.</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I use this chart </a:t>
            </a:r>
            <a:r>
              <a:rPr lang="en">
                <a:solidFill>
                  <a:schemeClr val="lt1"/>
                </a:solidFill>
                <a:latin typeface="PT Sans"/>
                <a:ea typeface="PT Sans"/>
                <a:cs typeface="PT Sans"/>
                <a:sym typeface="PT Sans"/>
              </a:rPr>
              <a:t>because</a:t>
            </a:r>
            <a:r>
              <a:rPr lang="en">
                <a:solidFill>
                  <a:schemeClr val="lt1"/>
                </a:solidFill>
                <a:latin typeface="PT Sans"/>
                <a:ea typeface="PT Sans"/>
                <a:cs typeface="PT Sans"/>
                <a:sym typeface="PT Sans"/>
              </a:rPr>
              <a:t> here many </a:t>
            </a:r>
            <a:r>
              <a:rPr lang="en">
                <a:solidFill>
                  <a:schemeClr val="lt1"/>
                </a:solidFill>
                <a:latin typeface="PT Sans"/>
                <a:ea typeface="PT Sans"/>
                <a:cs typeface="PT Sans"/>
                <a:sym typeface="PT Sans"/>
              </a:rPr>
              <a:t>countries</a:t>
            </a:r>
            <a:r>
              <a:rPr lang="en">
                <a:solidFill>
                  <a:schemeClr val="lt1"/>
                </a:solidFill>
                <a:latin typeface="PT Sans"/>
                <a:ea typeface="PT Sans"/>
                <a:cs typeface="PT Sans"/>
                <a:sym typeface="PT Sans"/>
              </a:rPr>
              <a:t> i describe easily.</a:t>
            </a:r>
            <a:endParaRPr>
              <a:solidFill>
                <a:schemeClr val="lt1"/>
              </a:solidFill>
              <a:latin typeface="PT Sans"/>
              <a:ea typeface="PT Sans"/>
              <a:cs typeface="PT Sans"/>
              <a:sym typeface="PT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8" name="Shape 3068"/>
        <p:cNvGrpSpPr/>
        <p:nvPr/>
      </p:nvGrpSpPr>
      <p:grpSpPr>
        <a:xfrm>
          <a:off x="0" y="0"/>
          <a:ext cx="0" cy="0"/>
          <a:chOff x="0" y="0"/>
          <a:chExt cx="0" cy="0"/>
        </a:xfrm>
      </p:grpSpPr>
      <p:sp>
        <p:nvSpPr>
          <p:cNvPr id="3069" name="Google Shape;3069;p47"/>
          <p:cNvSpPr txBox="1"/>
          <p:nvPr>
            <p:ph type="title"/>
          </p:nvPr>
        </p:nvSpPr>
        <p:spPr>
          <a:xfrm>
            <a:off x="713100" y="539400"/>
            <a:ext cx="7717800" cy="856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t>8.In which market segment did the Guest Booking?</a:t>
            </a:r>
            <a:endParaRPr>
              <a:solidFill>
                <a:schemeClr val="accent2"/>
              </a:solidFill>
            </a:endParaRPr>
          </a:p>
        </p:txBody>
      </p:sp>
      <p:pic>
        <p:nvPicPr>
          <p:cNvPr id="3070" name="Google Shape;3070;p47"/>
          <p:cNvPicPr preferRelativeResize="0"/>
          <p:nvPr/>
        </p:nvPicPr>
        <p:blipFill rotWithShape="1">
          <a:blip r:embed="rId3">
            <a:alphaModFix/>
          </a:blip>
          <a:srcRect b="9233" l="3273" r="18965" t="29292"/>
          <a:stretch/>
        </p:blipFill>
        <p:spPr>
          <a:xfrm>
            <a:off x="2116175" y="1513663"/>
            <a:ext cx="4761401" cy="2116174"/>
          </a:xfrm>
          <a:prstGeom prst="rect">
            <a:avLst/>
          </a:prstGeom>
          <a:noFill/>
          <a:ln>
            <a:noFill/>
          </a:ln>
        </p:spPr>
      </p:pic>
      <p:sp>
        <p:nvSpPr>
          <p:cNvPr id="3071" name="Google Shape;3071;p47"/>
          <p:cNvSpPr txBox="1"/>
          <p:nvPr/>
        </p:nvSpPr>
        <p:spPr>
          <a:xfrm>
            <a:off x="1543050" y="3732700"/>
            <a:ext cx="5804700" cy="12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I used the Funnel chart To check and understand the How many  </a:t>
            </a:r>
            <a:r>
              <a:rPr lang="en">
                <a:solidFill>
                  <a:schemeClr val="lt1"/>
                </a:solidFill>
                <a:latin typeface="PT Sans"/>
                <a:ea typeface="PT Sans"/>
                <a:cs typeface="PT Sans"/>
                <a:sym typeface="PT Sans"/>
              </a:rPr>
              <a:t>People are booking hotel which segment through.</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Here i find market segment did the guest booking.</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Based on the above observations, I found that mostly the Online TA bookings are higher compare to others.</a:t>
            </a:r>
            <a:endParaRPr>
              <a:solidFill>
                <a:schemeClr val="lt1"/>
              </a:solidFill>
              <a:latin typeface="PT Sans"/>
              <a:ea typeface="PT Sans"/>
              <a:cs typeface="PT Sans"/>
              <a:sym typeface="PT Sans"/>
            </a:endParaRPr>
          </a:p>
          <a:p>
            <a:pPr indent="0" lvl="0" marL="0" rtl="0" algn="l">
              <a:spcBef>
                <a:spcPts val="0"/>
              </a:spcBef>
              <a:spcAft>
                <a:spcPts val="0"/>
              </a:spcAft>
              <a:buNone/>
            </a:pPr>
            <a:r>
              <a:t/>
            </a:r>
            <a:endParaRPr>
              <a:solidFill>
                <a:schemeClr val="lt1"/>
              </a:solidFill>
              <a:latin typeface="PT Sans"/>
              <a:ea typeface="PT Sans"/>
              <a:cs typeface="PT Sans"/>
              <a:sym typeface="PT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5" name="Shape 3075"/>
        <p:cNvGrpSpPr/>
        <p:nvPr/>
      </p:nvGrpSpPr>
      <p:grpSpPr>
        <a:xfrm>
          <a:off x="0" y="0"/>
          <a:ext cx="0" cy="0"/>
          <a:chOff x="0" y="0"/>
          <a:chExt cx="0" cy="0"/>
        </a:xfrm>
      </p:grpSpPr>
      <p:sp>
        <p:nvSpPr>
          <p:cNvPr id="3076" name="Google Shape;3076;p48"/>
          <p:cNvSpPr txBox="1"/>
          <p:nvPr>
            <p:ph type="title"/>
          </p:nvPr>
        </p:nvSpPr>
        <p:spPr>
          <a:xfrm>
            <a:off x="713100" y="539400"/>
            <a:ext cx="7717800" cy="856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t>9</a:t>
            </a:r>
            <a:r>
              <a:rPr lang="en"/>
              <a:t>.Year Wise Weekend Booking or Week Booking?</a:t>
            </a:r>
            <a:endParaRPr>
              <a:solidFill>
                <a:schemeClr val="accent2"/>
              </a:solidFill>
            </a:endParaRPr>
          </a:p>
        </p:txBody>
      </p:sp>
      <p:pic>
        <p:nvPicPr>
          <p:cNvPr id="3077" name="Google Shape;3077;p48"/>
          <p:cNvPicPr preferRelativeResize="0"/>
          <p:nvPr/>
        </p:nvPicPr>
        <p:blipFill rotWithShape="1">
          <a:blip r:embed="rId3">
            <a:alphaModFix/>
          </a:blip>
          <a:srcRect b="10733" l="2883" r="33608" t="30356"/>
          <a:stretch/>
        </p:blipFill>
        <p:spPr>
          <a:xfrm>
            <a:off x="4144300" y="1623925"/>
            <a:ext cx="4211877" cy="2534949"/>
          </a:xfrm>
          <a:prstGeom prst="rect">
            <a:avLst/>
          </a:prstGeom>
          <a:noFill/>
          <a:ln>
            <a:noFill/>
          </a:ln>
        </p:spPr>
      </p:pic>
      <p:sp>
        <p:nvSpPr>
          <p:cNvPr id="3078" name="Google Shape;3078;p48"/>
          <p:cNvSpPr txBox="1"/>
          <p:nvPr/>
        </p:nvSpPr>
        <p:spPr>
          <a:xfrm>
            <a:off x="631900" y="1623925"/>
            <a:ext cx="3512400" cy="29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Hear i used Ribbon Chart </a:t>
            </a:r>
            <a:r>
              <a:rPr lang="en">
                <a:solidFill>
                  <a:schemeClr val="lt1"/>
                </a:solidFill>
                <a:latin typeface="PT Sans"/>
                <a:ea typeface="PT Sans"/>
                <a:cs typeface="PT Sans"/>
                <a:sym typeface="PT Sans"/>
              </a:rPr>
              <a:t>because</a:t>
            </a:r>
            <a:r>
              <a:rPr lang="en">
                <a:solidFill>
                  <a:schemeClr val="lt1"/>
                </a:solidFill>
                <a:latin typeface="PT Sans"/>
                <a:ea typeface="PT Sans"/>
                <a:cs typeface="PT Sans"/>
                <a:sym typeface="PT Sans"/>
              </a:rPr>
              <a:t> i find multiple values through this graph.</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I find year wise stay week night or </a:t>
            </a:r>
            <a:r>
              <a:rPr lang="en">
                <a:solidFill>
                  <a:schemeClr val="lt1"/>
                </a:solidFill>
                <a:latin typeface="PT Sans"/>
                <a:ea typeface="PT Sans"/>
                <a:cs typeface="PT Sans"/>
                <a:sym typeface="PT Sans"/>
              </a:rPr>
              <a:t>weekend</a:t>
            </a:r>
            <a:r>
              <a:rPr lang="en">
                <a:solidFill>
                  <a:schemeClr val="lt1"/>
                </a:solidFill>
                <a:latin typeface="PT Sans"/>
                <a:ea typeface="PT Sans"/>
                <a:cs typeface="PT Sans"/>
                <a:sym typeface="PT Sans"/>
              </a:rPr>
              <a:t> night Booking and Which hotel most booked.</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Result was Most Booked Hotel is City Hotel there is around 60000 </a:t>
            </a:r>
            <a:r>
              <a:rPr lang="en">
                <a:solidFill>
                  <a:schemeClr val="lt1"/>
                </a:solidFill>
                <a:latin typeface="PT Sans"/>
                <a:ea typeface="PT Sans"/>
                <a:cs typeface="PT Sans"/>
                <a:sym typeface="PT Sans"/>
              </a:rPr>
              <a:t>people</a:t>
            </a:r>
            <a:r>
              <a:rPr lang="en">
                <a:solidFill>
                  <a:schemeClr val="lt1"/>
                </a:solidFill>
                <a:latin typeface="PT Sans"/>
                <a:ea typeface="PT Sans"/>
                <a:cs typeface="PT Sans"/>
                <a:sym typeface="PT Sans"/>
              </a:rPr>
              <a:t> are booked in week nights and year is 2016. </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Also Weekend night booking is higher than  resort hotel there is around 23000 people are booked in year 2016.</a:t>
            </a:r>
            <a:endParaRPr>
              <a:solidFill>
                <a:schemeClr val="lt1"/>
              </a:solidFill>
              <a:latin typeface="PT Sans"/>
              <a:ea typeface="PT Sans"/>
              <a:cs typeface="PT Sans"/>
              <a:sym typeface="PT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6" name="Shape 2716"/>
        <p:cNvGrpSpPr/>
        <p:nvPr/>
      </p:nvGrpSpPr>
      <p:grpSpPr>
        <a:xfrm>
          <a:off x="0" y="0"/>
          <a:ext cx="0" cy="0"/>
          <a:chOff x="0" y="0"/>
          <a:chExt cx="0" cy="0"/>
        </a:xfrm>
      </p:grpSpPr>
      <p:sp>
        <p:nvSpPr>
          <p:cNvPr id="2717" name="Google Shape;2717;p31"/>
          <p:cNvSpPr txBox="1"/>
          <p:nvPr>
            <p:ph type="title"/>
          </p:nvPr>
        </p:nvSpPr>
        <p:spPr>
          <a:xfrm>
            <a:off x="713100" y="1303425"/>
            <a:ext cx="4401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Presented By</a:t>
            </a:r>
            <a:endParaRPr>
              <a:solidFill>
                <a:schemeClr val="accent2"/>
              </a:solidFill>
            </a:endParaRPr>
          </a:p>
        </p:txBody>
      </p:sp>
      <p:sp>
        <p:nvSpPr>
          <p:cNvPr id="2718" name="Google Shape;2718;p31"/>
          <p:cNvSpPr txBox="1"/>
          <p:nvPr>
            <p:ph idx="1" type="subTitle"/>
          </p:nvPr>
        </p:nvSpPr>
        <p:spPr>
          <a:xfrm>
            <a:off x="654300" y="1704663"/>
            <a:ext cx="4401600" cy="85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t>NAME:- Shivangi Patel</a:t>
            </a:r>
            <a:endParaRPr sz="1800"/>
          </a:p>
          <a:p>
            <a:pPr indent="0" lvl="0" marL="0" rtl="0" algn="l">
              <a:spcBef>
                <a:spcPts val="0"/>
              </a:spcBef>
              <a:spcAft>
                <a:spcPts val="0"/>
              </a:spcAft>
              <a:buClr>
                <a:schemeClr val="dk1"/>
              </a:buClr>
              <a:buSzPts val="1100"/>
              <a:buFont typeface="Arial"/>
              <a:buNone/>
            </a:pPr>
            <a:r>
              <a:rPr lang="en" sz="1800"/>
              <a:t>BATCH:- Data Analytics</a:t>
            </a:r>
            <a:endParaRPr sz="1800"/>
          </a:p>
          <a:p>
            <a:pPr indent="0" lvl="0" marL="0" rtl="0" algn="l">
              <a:spcBef>
                <a:spcPts val="0"/>
              </a:spcBef>
              <a:spcAft>
                <a:spcPts val="0"/>
              </a:spcAft>
              <a:buNone/>
            </a:pPr>
            <a:r>
              <a:t/>
            </a:r>
            <a:endParaRPr sz="100"/>
          </a:p>
        </p:txBody>
      </p:sp>
      <p:pic>
        <p:nvPicPr>
          <p:cNvPr id="2719" name="Google Shape;2719;p31"/>
          <p:cNvPicPr preferRelativeResize="0"/>
          <p:nvPr/>
        </p:nvPicPr>
        <p:blipFill rotWithShape="1">
          <a:blip r:embed="rId3">
            <a:alphaModFix/>
          </a:blip>
          <a:srcRect b="0" l="15592" r="15598" t="0"/>
          <a:stretch/>
        </p:blipFill>
        <p:spPr>
          <a:xfrm>
            <a:off x="5474725" y="1307063"/>
            <a:ext cx="2727600" cy="2730300"/>
          </a:xfrm>
          <a:prstGeom prst="ellipse">
            <a:avLst/>
          </a:prstGeom>
          <a:noFill/>
          <a:ln>
            <a:noFill/>
          </a:ln>
          <a:effectLst>
            <a:outerShdw blurRad="657225" rotWithShape="0" algn="bl">
              <a:schemeClr val="accent2">
                <a:alpha val="40000"/>
              </a:schemeClr>
            </a:outerShdw>
          </a:effectLst>
        </p:spPr>
      </p:pic>
      <p:sp>
        <p:nvSpPr>
          <p:cNvPr id="2720" name="Google Shape;2720;p31"/>
          <p:cNvSpPr/>
          <p:nvPr/>
        </p:nvSpPr>
        <p:spPr>
          <a:xfrm>
            <a:off x="-1414555" y="4201465"/>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1"/>
          <p:cNvSpPr/>
          <p:nvPr/>
        </p:nvSpPr>
        <p:spPr>
          <a:xfrm>
            <a:off x="-1111455" y="3922165"/>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2" name="Google Shape;2722;p31"/>
          <p:cNvGrpSpPr/>
          <p:nvPr/>
        </p:nvGrpSpPr>
        <p:grpSpPr>
          <a:xfrm rot="10800000">
            <a:off x="7471439" y="3616978"/>
            <a:ext cx="883262" cy="242091"/>
            <a:chOff x="2300350" y="2601250"/>
            <a:chExt cx="2275275" cy="623625"/>
          </a:xfrm>
        </p:grpSpPr>
        <p:sp>
          <p:nvSpPr>
            <p:cNvPr id="2723" name="Google Shape;2723;p31"/>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1"/>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1"/>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1"/>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1"/>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1"/>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9" name="Google Shape;2729;p31"/>
          <p:cNvGrpSpPr/>
          <p:nvPr/>
        </p:nvGrpSpPr>
        <p:grpSpPr>
          <a:xfrm rot="5400000">
            <a:off x="2345200" y="704475"/>
            <a:ext cx="98902" cy="553090"/>
            <a:chOff x="4898850" y="4820550"/>
            <a:chExt cx="98902" cy="553090"/>
          </a:xfrm>
        </p:grpSpPr>
        <p:sp>
          <p:nvSpPr>
            <p:cNvPr id="2730" name="Google Shape;2730;p31"/>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1"/>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1"/>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1"/>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1"/>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5" name="Google Shape;2735;p31"/>
          <p:cNvGrpSpPr/>
          <p:nvPr/>
        </p:nvGrpSpPr>
        <p:grpSpPr>
          <a:xfrm>
            <a:off x="2596239" y="3820728"/>
            <a:ext cx="883262" cy="242091"/>
            <a:chOff x="2300350" y="2601250"/>
            <a:chExt cx="2275275" cy="623625"/>
          </a:xfrm>
        </p:grpSpPr>
        <p:sp>
          <p:nvSpPr>
            <p:cNvPr id="2736" name="Google Shape;2736;p31"/>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1"/>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1"/>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1"/>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1"/>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1"/>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2" name="Google Shape;2742;p31"/>
          <p:cNvGrpSpPr/>
          <p:nvPr/>
        </p:nvGrpSpPr>
        <p:grpSpPr>
          <a:xfrm>
            <a:off x="4762192" y="4297866"/>
            <a:ext cx="1105976" cy="133969"/>
            <a:chOff x="8183182" y="663852"/>
            <a:chExt cx="1475028" cy="178673"/>
          </a:xfrm>
        </p:grpSpPr>
        <p:grpSp>
          <p:nvGrpSpPr>
            <p:cNvPr id="2743" name="Google Shape;2743;p31"/>
            <p:cNvGrpSpPr/>
            <p:nvPr/>
          </p:nvGrpSpPr>
          <p:grpSpPr>
            <a:xfrm>
              <a:off x="8183182" y="774425"/>
              <a:ext cx="1178025" cy="68100"/>
              <a:chOff x="2024450" y="204150"/>
              <a:chExt cx="1178025" cy="68100"/>
            </a:xfrm>
          </p:grpSpPr>
          <p:sp>
            <p:nvSpPr>
              <p:cNvPr id="2744" name="Google Shape;2744;p3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4" name="Google Shape;2754;p31"/>
            <p:cNvGrpSpPr/>
            <p:nvPr/>
          </p:nvGrpSpPr>
          <p:grpSpPr>
            <a:xfrm>
              <a:off x="8480185" y="663852"/>
              <a:ext cx="1178025" cy="68100"/>
              <a:chOff x="2024450" y="204150"/>
              <a:chExt cx="1178025" cy="68100"/>
            </a:xfrm>
          </p:grpSpPr>
          <p:sp>
            <p:nvSpPr>
              <p:cNvPr id="2755" name="Google Shape;2755;p3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65" name="Google Shape;2765;p31"/>
          <p:cNvSpPr txBox="1"/>
          <p:nvPr/>
        </p:nvSpPr>
        <p:spPr>
          <a:xfrm>
            <a:off x="786575" y="3155275"/>
            <a:ext cx="3842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PT Sans"/>
                <a:ea typeface="PT Sans"/>
                <a:cs typeface="PT Sans"/>
                <a:sym typeface="PT Sans"/>
              </a:rPr>
              <a:t>MANTOR </a:t>
            </a:r>
            <a:r>
              <a:rPr lang="en" sz="1800">
                <a:solidFill>
                  <a:schemeClr val="lt1"/>
                </a:solidFill>
                <a:latin typeface="PT Sans"/>
                <a:ea typeface="PT Sans"/>
                <a:cs typeface="PT Sans"/>
                <a:sym typeface="PT Sans"/>
              </a:rPr>
              <a:t> NAME:- Abhishek Sir</a:t>
            </a:r>
            <a:endParaRPr sz="1200"/>
          </a:p>
        </p:txBody>
      </p:sp>
      <p:sp>
        <p:nvSpPr>
          <p:cNvPr id="2766" name="Google Shape;2766;p31"/>
          <p:cNvSpPr txBox="1"/>
          <p:nvPr/>
        </p:nvSpPr>
        <p:spPr>
          <a:xfrm>
            <a:off x="713100" y="2630813"/>
            <a:ext cx="3071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200">
                <a:solidFill>
                  <a:schemeClr val="lt1"/>
                </a:solidFill>
                <a:latin typeface="Exo"/>
                <a:ea typeface="Exo"/>
                <a:cs typeface="Exo"/>
                <a:sym typeface="Exo"/>
              </a:rPr>
              <a:t>Guide </a:t>
            </a:r>
            <a:r>
              <a:rPr b="1" lang="en" sz="3200">
                <a:solidFill>
                  <a:schemeClr val="lt1"/>
                </a:solidFill>
                <a:latin typeface="Exo"/>
                <a:ea typeface="Exo"/>
                <a:cs typeface="Exo"/>
                <a:sym typeface="Exo"/>
              </a:rPr>
              <a:t>By</a:t>
            </a:r>
            <a:endParaRPr>
              <a:solidFill>
                <a:schemeClr val="lt1"/>
              </a:solidFill>
              <a:latin typeface="PT Sans"/>
              <a:ea typeface="PT Sans"/>
              <a:cs typeface="PT Sans"/>
              <a:sym typeface="P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2" name="Shape 3082"/>
        <p:cNvGrpSpPr/>
        <p:nvPr/>
      </p:nvGrpSpPr>
      <p:grpSpPr>
        <a:xfrm>
          <a:off x="0" y="0"/>
          <a:ext cx="0" cy="0"/>
          <a:chOff x="0" y="0"/>
          <a:chExt cx="0" cy="0"/>
        </a:xfrm>
      </p:grpSpPr>
      <p:sp>
        <p:nvSpPr>
          <p:cNvPr id="3083" name="Google Shape;3083;p49"/>
          <p:cNvSpPr txBox="1"/>
          <p:nvPr>
            <p:ph type="title"/>
          </p:nvPr>
        </p:nvSpPr>
        <p:spPr>
          <a:xfrm>
            <a:off x="713100" y="539400"/>
            <a:ext cx="7717800" cy="8568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500"/>
              <a:t>10.How Many People are Checked-Out or Cancelled </a:t>
            </a:r>
            <a:r>
              <a:rPr lang="en" sz="2500"/>
              <a:t>Describe</a:t>
            </a:r>
            <a:r>
              <a:rPr lang="en" sz="2500"/>
              <a:t> with </a:t>
            </a:r>
            <a:r>
              <a:rPr lang="en" sz="2500"/>
              <a:t>Different</a:t>
            </a:r>
            <a:r>
              <a:rPr lang="en" sz="2500"/>
              <a:t> Hotel by count of guest Id</a:t>
            </a:r>
            <a:endParaRPr sz="2500">
              <a:solidFill>
                <a:schemeClr val="accent2"/>
              </a:solidFill>
            </a:endParaRPr>
          </a:p>
        </p:txBody>
      </p:sp>
      <p:pic>
        <p:nvPicPr>
          <p:cNvPr id="3084" name="Google Shape;3084;p49"/>
          <p:cNvPicPr preferRelativeResize="0"/>
          <p:nvPr/>
        </p:nvPicPr>
        <p:blipFill rotWithShape="1">
          <a:blip r:embed="rId3">
            <a:alphaModFix/>
          </a:blip>
          <a:srcRect b="8804" l="3272" r="18246" t="28440"/>
          <a:stretch/>
        </p:blipFill>
        <p:spPr>
          <a:xfrm>
            <a:off x="4026650" y="1521025"/>
            <a:ext cx="4261749" cy="2681950"/>
          </a:xfrm>
          <a:prstGeom prst="rect">
            <a:avLst/>
          </a:prstGeom>
          <a:noFill/>
          <a:ln>
            <a:noFill/>
          </a:ln>
        </p:spPr>
      </p:pic>
      <p:sp>
        <p:nvSpPr>
          <p:cNvPr id="3085" name="Google Shape;3085;p49"/>
          <p:cNvSpPr txBox="1"/>
          <p:nvPr/>
        </p:nvSpPr>
        <p:spPr>
          <a:xfrm>
            <a:off x="911125" y="1763500"/>
            <a:ext cx="2983200" cy="26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I used Stacked Column </a:t>
            </a:r>
            <a:r>
              <a:rPr lang="en">
                <a:solidFill>
                  <a:schemeClr val="lt1"/>
                </a:solidFill>
                <a:latin typeface="PT Sans"/>
                <a:ea typeface="PT Sans"/>
                <a:cs typeface="PT Sans"/>
                <a:sym typeface="PT Sans"/>
              </a:rPr>
              <a:t>Because i find different hotel type to checked reservation status.</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The result was City Hotel are More Check Out Compare to resort hotel. And Resort Hotel is less Cancelled Compare to City Hotel.</a:t>
            </a:r>
            <a:endParaRPr>
              <a:solidFill>
                <a:schemeClr val="lt1"/>
              </a:solidFill>
              <a:latin typeface="PT Sans"/>
              <a:ea typeface="PT Sans"/>
              <a:cs typeface="PT Sans"/>
              <a:sym typeface="PT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9" name="Shape 3089"/>
        <p:cNvGrpSpPr/>
        <p:nvPr/>
      </p:nvGrpSpPr>
      <p:grpSpPr>
        <a:xfrm>
          <a:off x="0" y="0"/>
          <a:ext cx="0" cy="0"/>
          <a:chOff x="0" y="0"/>
          <a:chExt cx="0" cy="0"/>
        </a:xfrm>
      </p:grpSpPr>
      <p:sp>
        <p:nvSpPr>
          <p:cNvPr id="3090" name="Google Shape;3090;p50"/>
          <p:cNvSpPr txBox="1"/>
          <p:nvPr>
            <p:ph idx="4" type="title"/>
          </p:nvPr>
        </p:nvSpPr>
        <p:spPr>
          <a:xfrm>
            <a:off x="713100" y="539400"/>
            <a:ext cx="7717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11.Hotel wise parking area and guest calculated with year.</a:t>
            </a:r>
            <a:endParaRPr/>
          </a:p>
        </p:txBody>
      </p:sp>
      <p:grpSp>
        <p:nvGrpSpPr>
          <p:cNvPr id="3091" name="Google Shape;3091;p50"/>
          <p:cNvGrpSpPr/>
          <p:nvPr/>
        </p:nvGrpSpPr>
        <p:grpSpPr>
          <a:xfrm>
            <a:off x="7812807" y="883512"/>
            <a:ext cx="1520982" cy="302065"/>
            <a:chOff x="5642557" y="-150670"/>
            <a:chExt cx="1520982" cy="302065"/>
          </a:xfrm>
        </p:grpSpPr>
        <p:sp>
          <p:nvSpPr>
            <p:cNvPr id="3092" name="Google Shape;3092;p50"/>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0"/>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0"/>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0"/>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0"/>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7" name="Google Shape;3097;p50"/>
          <p:cNvGrpSpPr/>
          <p:nvPr/>
        </p:nvGrpSpPr>
        <p:grpSpPr>
          <a:xfrm flipH="1">
            <a:off x="4657567" y="4577991"/>
            <a:ext cx="1105976" cy="133969"/>
            <a:chOff x="8183182" y="663852"/>
            <a:chExt cx="1475028" cy="178673"/>
          </a:xfrm>
        </p:grpSpPr>
        <p:grpSp>
          <p:nvGrpSpPr>
            <p:cNvPr id="3098" name="Google Shape;3098;p50"/>
            <p:cNvGrpSpPr/>
            <p:nvPr/>
          </p:nvGrpSpPr>
          <p:grpSpPr>
            <a:xfrm>
              <a:off x="8183182" y="774425"/>
              <a:ext cx="1178025" cy="68100"/>
              <a:chOff x="2024450" y="204150"/>
              <a:chExt cx="1178025" cy="68100"/>
            </a:xfrm>
          </p:grpSpPr>
          <p:sp>
            <p:nvSpPr>
              <p:cNvPr id="3099" name="Google Shape;3099;p50"/>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0"/>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0"/>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0"/>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0"/>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0"/>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0"/>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0"/>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0"/>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0"/>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50"/>
            <p:cNvGrpSpPr/>
            <p:nvPr/>
          </p:nvGrpSpPr>
          <p:grpSpPr>
            <a:xfrm>
              <a:off x="8480185" y="663852"/>
              <a:ext cx="1178025" cy="68100"/>
              <a:chOff x="2024450" y="204150"/>
              <a:chExt cx="1178025" cy="68100"/>
            </a:xfrm>
          </p:grpSpPr>
          <p:sp>
            <p:nvSpPr>
              <p:cNvPr id="3110" name="Google Shape;3110;p50"/>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0"/>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0"/>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0"/>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0"/>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0"/>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0"/>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0"/>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0"/>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0"/>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20" name="Google Shape;3120;p50"/>
          <p:cNvGrpSpPr/>
          <p:nvPr/>
        </p:nvGrpSpPr>
        <p:grpSpPr>
          <a:xfrm rot="5400000">
            <a:off x="1851650" y="690750"/>
            <a:ext cx="98902" cy="553090"/>
            <a:chOff x="4898850" y="4820550"/>
            <a:chExt cx="98902" cy="553090"/>
          </a:xfrm>
        </p:grpSpPr>
        <p:sp>
          <p:nvSpPr>
            <p:cNvPr id="3121" name="Google Shape;3121;p50"/>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0"/>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0"/>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0"/>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0"/>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126" name="Google Shape;3126;p50"/>
          <p:cNvPicPr preferRelativeResize="0"/>
          <p:nvPr/>
        </p:nvPicPr>
        <p:blipFill rotWithShape="1">
          <a:blip r:embed="rId3">
            <a:alphaModFix/>
          </a:blip>
          <a:srcRect b="22174" l="6750" r="37644" t="30272"/>
          <a:stretch/>
        </p:blipFill>
        <p:spPr>
          <a:xfrm>
            <a:off x="4482225" y="1378825"/>
            <a:ext cx="3808999" cy="2515549"/>
          </a:xfrm>
          <a:prstGeom prst="rect">
            <a:avLst/>
          </a:prstGeom>
          <a:noFill/>
          <a:ln>
            <a:noFill/>
          </a:ln>
        </p:spPr>
      </p:pic>
      <p:sp>
        <p:nvSpPr>
          <p:cNvPr id="3127" name="Google Shape;3127;p50"/>
          <p:cNvSpPr txBox="1"/>
          <p:nvPr/>
        </p:nvSpPr>
        <p:spPr>
          <a:xfrm>
            <a:off x="852350" y="1440175"/>
            <a:ext cx="3365400" cy="25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I used Clustered Column Chart </a:t>
            </a:r>
            <a:r>
              <a:rPr lang="en">
                <a:solidFill>
                  <a:schemeClr val="lt1"/>
                </a:solidFill>
                <a:latin typeface="PT Sans"/>
                <a:ea typeface="PT Sans"/>
                <a:cs typeface="PT Sans"/>
                <a:sym typeface="PT Sans"/>
              </a:rPr>
              <a:t>because</a:t>
            </a:r>
            <a:r>
              <a:rPr lang="en">
                <a:solidFill>
                  <a:schemeClr val="lt1"/>
                </a:solidFill>
                <a:latin typeface="PT Sans"/>
                <a:ea typeface="PT Sans"/>
                <a:cs typeface="PT Sans"/>
                <a:sym typeface="PT Sans"/>
              </a:rPr>
              <a:t> i try to find Hotel wise Parking Segment and year wise Hotel </a:t>
            </a:r>
            <a:r>
              <a:rPr lang="en">
                <a:solidFill>
                  <a:schemeClr val="lt1"/>
                </a:solidFill>
                <a:latin typeface="PT Sans"/>
                <a:ea typeface="PT Sans"/>
                <a:cs typeface="PT Sans"/>
                <a:sym typeface="PT Sans"/>
              </a:rPr>
              <a:t>Growth</a:t>
            </a:r>
            <a:r>
              <a:rPr lang="en">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Result Was a City Hotel Provide More Parking Space Compare to Resort Hotels.</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Hear we can see  In year 2016, more bookings were made Compare to 2014 and 2017. In 2016 Growth is Higher But in 2017 Both hotels are Loss </a:t>
            </a:r>
            <a:r>
              <a:rPr lang="en">
                <a:solidFill>
                  <a:schemeClr val="lt1"/>
                </a:solidFill>
                <a:latin typeface="PT Sans"/>
                <a:ea typeface="PT Sans"/>
                <a:cs typeface="PT Sans"/>
                <a:sym typeface="PT Sans"/>
              </a:rPr>
              <a:t>Compared</a:t>
            </a:r>
            <a:r>
              <a:rPr lang="en">
                <a:solidFill>
                  <a:schemeClr val="lt1"/>
                </a:solidFill>
                <a:latin typeface="PT Sans"/>
                <a:ea typeface="PT Sans"/>
                <a:cs typeface="PT Sans"/>
                <a:sym typeface="PT Sans"/>
              </a:rPr>
              <a:t> to 2016.</a:t>
            </a:r>
            <a:endParaRPr>
              <a:solidFill>
                <a:schemeClr val="lt1"/>
              </a:solidFill>
              <a:latin typeface="PT Sans"/>
              <a:ea typeface="PT Sans"/>
              <a:cs typeface="PT Sans"/>
              <a:sym typeface="PT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1" name="Shape 3131"/>
        <p:cNvGrpSpPr/>
        <p:nvPr/>
      </p:nvGrpSpPr>
      <p:grpSpPr>
        <a:xfrm>
          <a:off x="0" y="0"/>
          <a:ext cx="0" cy="0"/>
          <a:chOff x="0" y="0"/>
          <a:chExt cx="0" cy="0"/>
        </a:xfrm>
      </p:grpSpPr>
      <p:sp>
        <p:nvSpPr>
          <p:cNvPr id="3132" name="Google Shape;3132;p51"/>
          <p:cNvSpPr txBox="1"/>
          <p:nvPr>
            <p:ph idx="4" type="title"/>
          </p:nvPr>
        </p:nvSpPr>
        <p:spPr>
          <a:xfrm>
            <a:off x="713100" y="539400"/>
            <a:ext cx="7717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12.Count adults,</a:t>
            </a:r>
            <a:r>
              <a:rPr lang="en"/>
              <a:t>children</a:t>
            </a:r>
            <a:r>
              <a:rPr lang="en"/>
              <a:t> and </a:t>
            </a:r>
            <a:r>
              <a:rPr lang="en"/>
              <a:t>babies</a:t>
            </a:r>
            <a:r>
              <a:rPr lang="en"/>
              <a:t> by year wise booking.</a:t>
            </a:r>
            <a:endParaRPr/>
          </a:p>
        </p:txBody>
      </p:sp>
      <p:grpSp>
        <p:nvGrpSpPr>
          <p:cNvPr id="3133" name="Google Shape;3133;p51"/>
          <p:cNvGrpSpPr/>
          <p:nvPr/>
        </p:nvGrpSpPr>
        <p:grpSpPr>
          <a:xfrm>
            <a:off x="7812807" y="883512"/>
            <a:ext cx="1520982" cy="302065"/>
            <a:chOff x="5642557" y="-150670"/>
            <a:chExt cx="1520982" cy="302065"/>
          </a:xfrm>
        </p:grpSpPr>
        <p:sp>
          <p:nvSpPr>
            <p:cNvPr id="3134" name="Google Shape;3134;p51"/>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1"/>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1"/>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1"/>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1"/>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51"/>
          <p:cNvGrpSpPr/>
          <p:nvPr/>
        </p:nvGrpSpPr>
        <p:grpSpPr>
          <a:xfrm flipH="1">
            <a:off x="4657567" y="4577991"/>
            <a:ext cx="1105976" cy="133969"/>
            <a:chOff x="8183182" y="663852"/>
            <a:chExt cx="1475028" cy="178673"/>
          </a:xfrm>
        </p:grpSpPr>
        <p:grpSp>
          <p:nvGrpSpPr>
            <p:cNvPr id="3140" name="Google Shape;3140;p51"/>
            <p:cNvGrpSpPr/>
            <p:nvPr/>
          </p:nvGrpSpPr>
          <p:grpSpPr>
            <a:xfrm>
              <a:off x="8183182" y="774425"/>
              <a:ext cx="1178025" cy="68100"/>
              <a:chOff x="2024450" y="204150"/>
              <a:chExt cx="1178025" cy="68100"/>
            </a:xfrm>
          </p:grpSpPr>
          <p:sp>
            <p:nvSpPr>
              <p:cNvPr id="3141" name="Google Shape;3141;p5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1" name="Google Shape;3151;p51"/>
            <p:cNvGrpSpPr/>
            <p:nvPr/>
          </p:nvGrpSpPr>
          <p:grpSpPr>
            <a:xfrm>
              <a:off x="8480185" y="663852"/>
              <a:ext cx="1178025" cy="68100"/>
              <a:chOff x="2024450" y="204150"/>
              <a:chExt cx="1178025" cy="68100"/>
            </a:xfrm>
          </p:grpSpPr>
          <p:sp>
            <p:nvSpPr>
              <p:cNvPr id="3152" name="Google Shape;3152;p51"/>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1"/>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1"/>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1"/>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1"/>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1"/>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1"/>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1"/>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1"/>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1"/>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62" name="Google Shape;3162;p51"/>
          <p:cNvGrpSpPr/>
          <p:nvPr/>
        </p:nvGrpSpPr>
        <p:grpSpPr>
          <a:xfrm rot="5400000">
            <a:off x="1851650" y="690750"/>
            <a:ext cx="98902" cy="553090"/>
            <a:chOff x="4898850" y="4820550"/>
            <a:chExt cx="98902" cy="553090"/>
          </a:xfrm>
        </p:grpSpPr>
        <p:sp>
          <p:nvSpPr>
            <p:cNvPr id="3163" name="Google Shape;3163;p51"/>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1"/>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1"/>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1"/>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1"/>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168" name="Google Shape;3168;p51"/>
          <p:cNvPicPr preferRelativeResize="0"/>
          <p:nvPr/>
        </p:nvPicPr>
        <p:blipFill rotWithShape="1">
          <a:blip r:embed="rId3">
            <a:alphaModFix/>
          </a:blip>
          <a:srcRect b="8369" l="3214" r="39893" t="28563"/>
          <a:stretch/>
        </p:blipFill>
        <p:spPr>
          <a:xfrm>
            <a:off x="4344225" y="1397838"/>
            <a:ext cx="3688600" cy="2298950"/>
          </a:xfrm>
          <a:prstGeom prst="rect">
            <a:avLst/>
          </a:prstGeom>
          <a:noFill/>
          <a:ln>
            <a:noFill/>
          </a:ln>
        </p:spPr>
      </p:pic>
      <p:sp>
        <p:nvSpPr>
          <p:cNvPr id="3169" name="Google Shape;3169;p51"/>
          <p:cNvSpPr txBox="1"/>
          <p:nvPr/>
        </p:nvSpPr>
        <p:spPr>
          <a:xfrm>
            <a:off x="617200" y="1513650"/>
            <a:ext cx="3585900" cy="23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I Used Multi rows Card </a:t>
            </a:r>
            <a:r>
              <a:rPr lang="en">
                <a:solidFill>
                  <a:schemeClr val="lt1"/>
                </a:solidFill>
                <a:latin typeface="PT Sans"/>
                <a:ea typeface="PT Sans"/>
                <a:cs typeface="PT Sans"/>
                <a:sym typeface="PT Sans"/>
              </a:rPr>
              <a:t>Because</a:t>
            </a:r>
            <a:r>
              <a:rPr lang="en">
                <a:solidFill>
                  <a:schemeClr val="lt1"/>
                </a:solidFill>
                <a:latin typeface="PT Sans"/>
                <a:ea typeface="PT Sans"/>
                <a:cs typeface="PT Sans"/>
                <a:sym typeface="PT Sans"/>
              </a:rPr>
              <a:t> i </a:t>
            </a:r>
            <a:r>
              <a:rPr lang="en">
                <a:solidFill>
                  <a:schemeClr val="lt1"/>
                </a:solidFill>
                <a:latin typeface="PT Sans"/>
                <a:ea typeface="PT Sans"/>
                <a:cs typeface="PT Sans"/>
                <a:sym typeface="PT Sans"/>
              </a:rPr>
              <a:t>describe</a:t>
            </a:r>
            <a:r>
              <a:rPr lang="en">
                <a:solidFill>
                  <a:schemeClr val="lt1"/>
                </a:solidFill>
                <a:latin typeface="PT Sans"/>
                <a:ea typeface="PT Sans"/>
                <a:cs typeface="PT Sans"/>
                <a:sym typeface="PT Sans"/>
              </a:rPr>
              <a:t> in One card Multi row analysis.</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In this chart i describe year wise booking Cound Adults booking,Children booking and Babies Booking.</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In 2014, the least bookings were for adults only, no babies booking, no children booking.</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The highest booking happened in 2016, in which adults are more and babies are less.</a:t>
            </a:r>
            <a:endParaRPr>
              <a:solidFill>
                <a:schemeClr val="lt1"/>
              </a:solidFill>
              <a:latin typeface="PT Sans"/>
              <a:ea typeface="PT Sans"/>
              <a:cs typeface="PT Sans"/>
              <a:sym typeface="PT Sans"/>
            </a:endParaRPr>
          </a:p>
          <a:p>
            <a:pPr indent="0" lvl="0" marL="0" rtl="0" algn="l">
              <a:spcBef>
                <a:spcPts val="0"/>
              </a:spcBef>
              <a:spcAft>
                <a:spcPts val="0"/>
              </a:spcAft>
              <a:buNone/>
            </a:pPr>
            <a:r>
              <a:t/>
            </a:r>
            <a:endParaRPr>
              <a:solidFill>
                <a:schemeClr val="lt1"/>
              </a:solidFill>
              <a:latin typeface="PT Sans"/>
              <a:ea typeface="PT Sans"/>
              <a:cs typeface="PT Sans"/>
              <a:sym typeface="PT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3" name="Shape 3173"/>
        <p:cNvGrpSpPr/>
        <p:nvPr/>
      </p:nvGrpSpPr>
      <p:grpSpPr>
        <a:xfrm>
          <a:off x="0" y="0"/>
          <a:ext cx="0" cy="0"/>
          <a:chOff x="0" y="0"/>
          <a:chExt cx="0" cy="0"/>
        </a:xfrm>
      </p:grpSpPr>
      <p:sp>
        <p:nvSpPr>
          <p:cNvPr id="3174" name="Google Shape;3174;p52"/>
          <p:cNvSpPr txBox="1"/>
          <p:nvPr>
            <p:ph idx="4" type="title"/>
          </p:nvPr>
        </p:nvSpPr>
        <p:spPr>
          <a:xfrm>
            <a:off x="713100" y="539400"/>
            <a:ext cx="7717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13.Top 10 Repeated guest in Country.</a:t>
            </a:r>
            <a:endParaRPr/>
          </a:p>
        </p:txBody>
      </p:sp>
      <p:grpSp>
        <p:nvGrpSpPr>
          <p:cNvPr id="3175" name="Google Shape;3175;p52"/>
          <p:cNvGrpSpPr/>
          <p:nvPr/>
        </p:nvGrpSpPr>
        <p:grpSpPr>
          <a:xfrm>
            <a:off x="7812807" y="883512"/>
            <a:ext cx="1520982" cy="302065"/>
            <a:chOff x="5642557" y="-150670"/>
            <a:chExt cx="1520982" cy="302065"/>
          </a:xfrm>
        </p:grpSpPr>
        <p:sp>
          <p:nvSpPr>
            <p:cNvPr id="3176" name="Google Shape;3176;p52"/>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2"/>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2"/>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2"/>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2"/>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1" name="Google Shape;3181;p52"/>
          <p:cNvGrpSpPr/>
          <p:nvPr/>
        </p:nvGrpSpPr>
        <p:grpSpPr>
          <a:xfrm flipH="1">
            <a:off x="4657567" y="4577991"/>
            <a:ext cx="1105976" cy="133969"/>
            <a:chOff x="8183182" y="663852"/>
            <a:chExt cx="1475028" cy="178673"/>
          </a:xfrm>
        </p:grpSpPr>
        <p:grpSp>
          <p:nvGrpSpPr>
            <p:cNvPr id="3182" name="Google Shape;3182;p52"/>
            <p:cNvGrpSpPr/>
            <p:nvPr/>
          </p:nvGrpSpPr>
          <p:grpSpPr>
            <a:xfrm>
              <a:off x="8183182" y="774425"/>
              <a:ext cx="1178025" cy="68100"/>
              <a:chOff x="2024450" y="204150"/>
              <a:chExt cx="1178025" cy="68100"/>
            </a:xfrm>
          </p:grpSpPr>
          <p:sp>
            <p:nvSpPr>
              <p:cNvPr id="3183" name="Google Shape;3183;p52"/>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2"/>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2"/>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2"/>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2"/>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2"/>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2"/>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2"/>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2"/>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2"/>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3" name="Google Shape;3193;p52"/>
            <p:cNvGrpSpPr/>
            <p:nvPr/>
          </p:nvGrpSpPr>
          <p:grpSpPr>
            <a:xfrm>
              <a:off x="8480185" y="663852"/>
              <a:ext cx="1178025" cy="68100"/>
              <a:chOff x="2024450" y="204150"/>
              <a:chExt cx="1178025" cy="68100"/>
            </a:xfrm>
          </p:grpSpPr>
          <p:sp>
            <p:nvSpPr>
              <p:cNvPr id="3194" name="Google Shape;3194;p52"/>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2"/>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2"/>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2"/>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2"/>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2"/>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2"/>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2"/>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2"/>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2"/>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4" name="Google Shape;3204;p52"/>
          <p:cNvGrpSpPr/>
          <p:nvPr/>
        </p:nvGrpSpPr>
        <p:grpSpPr>
          <a:xfrm rot="5400000">
            <a:off x="1851650" y="690750"/>
            <a:ext cx="98902" cy="553090"/>
            <a:chOff x="4898850" y="4820550"/>
            <a:chExt cx="98902" cy="553090"/>
          </a:xfrm>
        </p:grpSpPr>
        <p:sp>
          <p:nvSpPr>
            <p:cNvPr id="3205" name="Google Shape;3205;p52"/>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2"/>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2"/>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2"/>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2"/>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10" name="Google Shape;3210;p52"/>
          <p:cNvPicPr preferRelativeResize="0"/>
          <p:nvPr/>
        </p:nvPicPr>
        <p:blipFill rotWithShape="1">
          <a:blip r:embed="rId3">
            <a:alphaModFix/>
          </a:blip>
          <a:srcRect b="10974" l="3532" r="35558" t="31418"/>
          <a:stretch/>
        </p:blipFill>
        <p:spPr>
          <a:xfrm>
            <a:off x="1787175" y="1185575"/>
            <a:ext cx="5119799" cy="2722276"/>
          </a:xfrm>
          <a:prstGeom prst="rect">
            <a:avLst/>
          </a:prstGeom>
          <a:noFill/>
          <a:ln>
            <a:noFill/>
          </a:ln>
        </p:spPr>
      </p:pic>
      <p:sp>
        <p:nvSpPr>
          <p:cNvPr id="3211" name="Google Shape;3211;p52"/>
          <p:cNvSpPr txBox="1"/>
          <p:nvPr/>
        </p:nvSpPr>
        <p:spPr>
          <a:xfrm>
            <a:off x="1572450" y="4026625"/>
            <a:ext cx="5907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I used Map </a:t>
            </a:r>
            <a:r>
              <a:rPr lang="en">
                <a:solidFill>
                  <a:schemeClr val="lt1"/>
                </a:solidFill>
                <a:latin typeface="PT Sans"/>
                <a:ea typeface="PT Sans"/>
                <a:cs typeface="PT Sans"/>
                <a:sym typeface="PT Sans"/>
              </a:rPr>
              <a:t>because i try to find top 10  location (Country) wise Repeated Guest in Both Hotel.</a:t>
            </a:r>
            <a:r>
              <a:rPr lang="en">
                <a:solidFill>
                  <a:schemeClr val="lt1"/>
                </a:solidFill>
                <a:latin typeface="PT Sans"/>
                <a:ea typeface="PT Sans"/>
                <a:cs typeface="PT Sans"/>
                <a:sym typeface="PT Sans"/>
              </a:rPr>
              <a:t> </a:t>
            </a:r>
            <a:endParaRPr>
              <a:solidFill>
                <a:schemeClr val="lt1"/>
              </a:solidFill>
              <a:latin typeface="PT Sans"/>
              <a:ea typeface="PT Sans"/>
              <a:cs typeface="PT Sans"/>
              <a:sym typeface="PT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5" name="Shape 3215"/>
        <p:cNvGrpSpPr/>
        <p:nvPr/>
      </p:nvGrpSpPr>
      <p:grpSpPr>
        <a:xfrm>
          <a:off x="0" y="0"/>
          <a:ext cx="0" cy="0"/>
          <a:chOff x="0" y="0"/>
          <a:chExt cx="0" cy="0"/>
        </a:xfrm>
      </p:grpSpPr>
      <p:sp>
        <p:nvSpPr>
          <p:cNvPr id="3216" name="Google Shape;3216;p53"/>
          <p:cNvSpPr txBox="1"/>
          <p:nvPr>
            <p:ph idx="4" type="title"/>
          </p:nvPr>
        </p:nvSpPr>
        <p:spPr>
          <a:xfrm>
            <a:off x="713100" y="539400"/>
            <a:ext cx="7717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14.wich Hotel offers </a:t>
            </a:r>
            <a:r>
              <a:rPr lang="en"/>
              <a:t>maximum special request?</a:t>
            </a:r>
            <a:endParaRPr/>
          </a:p>
        </p:txBody>
      </p:sp>
      <p:grpSp>
        <p:nvGrpSpPr>
          <p:cNvPr id="3217" name="Google Shape;3217;p53"/>
          <p:cNvGrpSpPr/>
          <p:nvPr/>
        </p:nvGrpSpPr>
        <p:grpSpPr>
          <a:xfrm>
            <a:off x="7812807" y="883512"/>
            <a:ext cx="1520982" cy="302065"/>
            <a:chOff x="5642557" y="-150670"/>
            <a:chExt cx="1520982" cy="302065"/>
          </a:xfrm>
        </p:grpSpPr>
        <p:sp>
          <p:nvSpPr>
            <p:cNvPr id="3218" name="Google Shape;3218;p53"/>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3"/>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3"/>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3"/>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3"/>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3" name="Google Shape;3223;p53"/>
          <p:cNvGrpSpPr/>
          <p:nvPr/>
        </p:nvGrpSpPr>
        <p:grpSpPr>
          <a:xfrm flipH="1">
            <a:off x="4657567" y="4577991"/>
            <a:ext cx="1105976" cy="133969"/>
            <a:chOff x="8183182" y="663852"/>
            <a:chExt cx="1475028" cy="178673"/>
          </a:xfrm>
        </p:grpSpPr>
        <p:grpSp>
          <p:nvGrpSpPr>
            <p:cNvPr id="3224" name="Google Shape;3224;p53"/>
            <p:cNvGrpSpPr/>
            <p:nvPr/>
          </p:nvGrpSpPr>
          <p:grpSpPr>
            <a:xfrm>
              <a:off x="8183182" y="774425"/>
              <a:ext cx="1178025" cy="68100"/>
              <a:chOff x="2024450" y="204150"/>
              <a:chExt cx="1178025" cy="68100"/>
            </a:xfrm>
          </p:grpSpPr>
          <p:sp>
            <p:nvSpPr>
              <p:cNvPr id="3225" name="Google Shape;3225;p5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5" name="Google Shape;3235;p53"/>
            <p:cNvGrpSpPr/>
            <p:nvPr/>
          </p:nvGrpSpPr>
          <p:grpSpPr>
            <a:xfrm>
              <a:off x="8480185" y="663852"/>
              <a:ext cx="1178025" cy="68100"/>
              <a:chOff x="2024450" y="204150"/>
              <a:chExt cx="1178025" cy="68100"/>
            </a:xfrm>
          </p:grpSpPr>
          <p:sp>
            <p:nvSpPr>
              <p:cNvPr id="3236" name="Google Shape;3236;p53"/>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3"/>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3"/>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3"/>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3"/>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3"/>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3"/>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3"/>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3"/>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3"/>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46" name="Google Shape;3246;p53"/>
          <p:cNvGrpSpPr/>
          <p:nvPr/>
        </p:nvGrpSpPr>
        <p:grpSpPr>
          <a:xfrm rot="5400000">
            <a:off x="1851650" y="690750"/>
            <a:ext cx="98902" cy="553090"/>
            <a:chOff x="4898850" y="4820550"/>
            <a:chExt cx="98902" cy="553090"/>
          </a:xfrm>
        </p:grpSpPr>
        <p:sp>
          <p:nvSpPr>
            <p:cNvPr id="3247" name="Google Shape;3247;p53"/>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3"/>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3"/>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3"/>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3"/>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52" name="Google Shape;3252;p53"/>
          <p:cNvPicPr preferRelativeResize="0"/>
          <p:nvPr/>
        </p:nvPicPr>
        <p:blipFill rotWithShape="1">
          <a:blip r:embed="rId3">
            <a:alphaModFix/>
          </a:blip>
          <a:srcRect b="8370" l="18806" r="51300" t="33705"/>
          <a:stretch/>
        </p:blipFill>
        <p:spPr>
          <a:xfrm>
            <a:off x="5011225" y="1356125"/>
            <a:ext cx="2733400" cy="2977851"/>
          </a:xfrm>
          <a:prstGeom prst="rect">
            <a:avLst/>
          </a:prstGeom>
          <a:noFill/>
          <a:ln>
            <a:noFill/>
          </a:ln>
        </p:spPr>
      </p:pic>
      <p:sp>
        <p:nvSpPr>
          <p:cNvPr id="3253" name="Google Shape;3253;p53"/>
          <p:cNvSpPr txBox="1"/>
          <p:nvPr/>
        </p:nvSpPr>
        <p:spPr>
          <a:xfrm>
            <a:off x="1543050" y="1469575"/>
            <a:ext cx="2674500" cy="28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I used the pie chart To check and understand the hotel Offer Maximum special request.its </a:t>
            </a:r>
            <a:r>
              <a:rPr lang="en">
                <a:solidFill>
                  <a:schemeClr val="lt1"/>
                </a:solidFill>
                <a:latin typeface="PT Sans"/>
                <a:ea typeface="PT Sans"/>
                <a:cs typeface="PT Sans"/>
                <a:sym typeface="PT Sans"/>
              </a:rPr>
              <a:t>categorical</a:t>
            </a:r>
            <a:r>
              <a:rPr lang="en">
                <a:solidFill>
                  <a:schemeClr val="lt1"/>
                </a:solidFill>
                <a:latin typeface="PT Sans"/>
                <a:ea typeface="PT Sans"/>
                <a:cs typeface="PT Sans"/>
                <a:sym typeface="PT Sans"/>
              </a:rPr>
              <a:t> data.</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The result was City hotel is </a:t>
            </a:r>
            <a:r>
              <a:rPr lang="en">
                <a:solidFill>
                  <a:schemeClr val="lt1"/>
                </a:solidFill>
                <a:latin typeface="PT Sans"/>
                <a:ea typeface="PT Sans"/>
                <a:cs typeface="PT Sans"/>
                <a:sym typeface="PT Sans"/>
              </a:rPr>
              <a:t>Maximum</a:t>
            </a:r>
            <a:r>
              <a:rPr lang="en">
                <a:solidFill>
                  <a:schemeClr val="lt1"/>
                </a:solidFill>
                <a:latin typeface="PT Sans"/>
                <a:ea typeface="PT Sans"/>
                <a:cs typeface="PT Sans"/>
                <a:sym typeface="PT Sans"/>
              </a:rPr>
              <a:t> special request to hotel staff.</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There are 62.22% special offer request in city hotel and 37.78% Special offer request in Resort hotel.</a:t>
            </a:r>
            <a:endParaRPr>
              <a:solidFill>
                <a:schemeClr val="lt1"/>
              </a:solidFill>
              <a:latin typeface="PT Sans"/>
              <a:ea typeface="PT Sans"/>
              <a:cs typeface="PT Sans"/>
              <a:sym typeface="PT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7" name="Shape 3257"/>
        <p:cNvGrpSpPr/>
        <p:nvPr/>
      </p:nvGrpSpPr>
      <p:grpSpPr>
        <a:xfrm>
          <a:off x="0" y="0"/>
          <a:ext cx="0" cy="0"/>
          <a:chOff x="0" y="0"/>
          <a:chExt cx="0" cy="0"/>
        </a:xfrm>
      </p:grpSpPr>
      <p:sp>
        <p:nvSpPr>
          <p:cNvPr id="3258" name="Google Shape;3258;p54"/>
          <p:cNvSpPr txBox="1"/>
          <p:nvPr>
            <p:ph idx="4" type="title"/>
          </p:nvPr>
        </p:nvSpPr>
        <p:spPr>
          <a:xfrm>
            <a:off x="713100" y="539400"/>
            <a:ext cx="7717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15.Booking Changes vs Booking cancelled by each hotel.</a:t>
            </a:r>
            <a:endParaRPr/>
          </a:p>
        </p:txBody>
      </p:sp>
      <p:grpSp>
        <p:nvGrpSpPr>
          <p:cNvPr id="3259" name="Google Shape;3259;p54"/>
          <p:cNvGrpSpPr/>
          <p:nvPr/>
        </p:nvGrpSpPr>
        <p:grpSpPr>
          <a:xfrm>
            <a:off x="7812807" y="883512"/>
            <a:ext cx="1520982" cy="302065"/>
            <a:chOff x="5642557" y="-150670"/>
            <a:chExt cx="1520982" cy="302065"/>
          </a:xfrm>
        </p:grpSpPr>
        <p:sp>
          <p:nvSpPr>
            <p:cNvPr id="3260" name="Google Shape;3260;p54"/>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5" name="Google Shape;3265;p54"/>
          <p:cNvGrpSpPr/>
          <p:nvPr/>
        </p:nvGrpSpPr>
        <p:grpSpPr>
          <a:xfrm flipH="1">
            <a:off x="4657567" y="4577991"/>
            <a:ext cx="1105976" cy="133969"/>
            <a:chOff x="8183182" y="663852"/>
            <a:chExt cx="1475028" cy="178673"/>
          </a:xfrm>
        </p:grpSpPr>
        <p:grpSp>
          <p:nvGrpSpPr>
            <p:cNvPr id="3266" name="Google Shape;3266;p54"/>
            <p:cNvGrpSpPr/>
            <p:nvPr/>
          </p:nvGrpSpPr>
          <p:grpSpPr>
            <a:xfrm>
              <a:off x="8183182" y="774425"/>
              <a:ext cx="1178025" cy="68100"/>
              <a:chOff x="2024450" y="204150"/>
              <a:chExt cx="1178025" cy="68100"/>
            </a:xfrm>
          </p:grpSpPr>
          <p:sp>
            <p:nvSpPr>
              <p:cNvPr id="3267" name="Google Shape;3267;p5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54"/>
            <p:cNvGrpSpPr/>
            <p:nvPr/>
          </p:nvGrpSpPr>
          <p:grpSpPr>
            <a:xfrm>
              <a:off x="8480185" y="663852"/>
              <a:ext cx="1178025" cy="68100"/>
              <a:chOff x="2024450" y="204150"/>
              <a:chExt cx="1178025" cy="68100"/>
            </a:xfrm>
          </p:grpSpPr>
          <p:sp>
            <p:nvSpPr>
              <p:cNvPr id="3278" name="Google Shape;3278;p54"/>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8" name="Google Shape;3288;p54"/>
          <p:cNvGrpSpPr/>
          <p:nvPr/>
        </p:nvGrpSpPr>
        <p:grpSpPr>
          <a:xfrm rot="5400000">
            <a:off x="1851650" y="690750"/>
            <a:ext cx="98902" cy="553090"/>
            <a:chOff x="4898850" y="4820550"/>
            <a:chExt cx="98902" cy="553090"/>
          </a:xfrm>
        </p:grpSpPr>
        <p:sp>
          <p:nvSpPr>
            <p:cNvPr id="3289" name="Google Shape;3289;p54"/>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94" name="Google Shape;3294;p54"/>
          <p:cNvPicPr preferRelativeResize="0"/>
          <p:nvPr/>
        </p:nvPicPr>
        <p:blipFill rotWithShape="1">
          <a:blip r:embed="rId3">
            <a:alphaModFix/>
          </a:blip>
          <a:srcRect b="22027" l="6751" r="43748" t="30561"/>
          <a:stretch/>
        </p:blipFill>
        <p:spPr>
          <a:xfrm>
            <a:off x="4360175" y="1410800"/>
            <a:ext cx="3898800" cy="2630525"/>
          </a:xfrm>
          <a:prstGeom prst="rect">
            <a:avLst/>
          </a:prstGeom>
          <a:noFill/>
          <a:ln>
            <a:noFill/>
          </a:ln>
        </p:spPr>
      </p:pic>
      <p:sp>
        <p:nvSpPr>
          <p:cNvPr id="3295" name="Google Shape;3295;p54"/>
          <p:cNvSpPr txBox="1"/>
          <p:nvPr/>
        </p:nvSpPr>
        <p:spPr>
          <a:xfrm>
            <a:off x="1028700" y="1352000"/>
            <a:ext cx="3203700" cy="263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T Sans"/>
                <a:ea typeface="PT Sans"/>
                <a:cs typeface="PT Sans"/>
                <a:sym typeface="PT Sans"/>
              </a:rPr>
              <a:t>Hear I used Clustered Column chart </a:t>
            </a:r>
            <a:r>
              <a:rPr lang="en">
                <a:solidFill>
                  <a:schemeClr val="lt1"/>
                </a:solidFill>
                <a:latin typeface="PT Sans"/>
                <a:ea typeface="PT Sans"/>
                <a:cs typeface="PT Sans"/>
                <a:sym typeface="PT Sans"/>
              </a:rPr>
              <a:t>because</a:t>
            </a:r>
            <a:r>
              <a:rPr lang="en">
                <a:solidFill>
                  <a:schemeClr val="lt1"/>
                </a:solidFill>
                <a:latin typeface="PT Sans"/>
                <a:ea typeface="PT Sans"/>
                <a:cs typeface="PT Sans"/>
                <a:sym typeface="PT Sans"/>
              </a:rPr>
              <a:t> i try to find Booking Changes vs Booking Cancelled By each Hotel.</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City hotel is more cancelled compare to Booking Changes.</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Resort Hotel more changes and less cancelled.</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a:solidFill>
                  <a:schemeClr val="lt1"/>
                </a:solidFill>
                <a:latin typeface="PT Sans"/>
                <a:ea typeface="PT Sans"/>
                <a:cs typeface="PT Sans"/>
                <a:sym typeface="PT Sans"/>
              </a:rPr>
              <a:t>Compare both hotel and we can see resort hotel is </a:t>
            </a:r>
            <a:r>
              <a:rPr lang="en">
                <a:solidFill>
                  <a:schemeClr val="lt1"/>
                </a:solidFill>
                <a:latin typeface="PT Sans"/>
                <a:ea typeface="PT Sans"/>
                <a:cs typeface="PT Sans"/>
                <a:sym typeface="PT Sans"/>
              </a:rPr>
              <a:t>better</a:t>
            </a:r>
            <a:r>
              <a:rPr lang="en">
                <a:solidFill>
                  <a:schemeClr val="lt1"/>
                </a:solidFill>
                <a:latin typeface="PT Sans"/>
                <a:ea typeface="PT Sans"/>
                <a:cs typeface="PT Sans"/>
                <a:sym typeface="PT Sans"/>
              </a:rPr>
              <a:t> than city hotel </a:t>
            </a:r>
            <a:r>
              <a:rPr lang="en">
                <a:solidFill>
                  <a:schemeClr val="lt1"/>
                </a:solidFill>
                <a:latin typeface="PT Sans"/>
                <a:ea typeface="PT Sans"/>
                <a:cs typeface="PT Sans"/>
                <a:sym typeface="PT Sans"/>
              </a:rPr>
              <a:t>because</a:t>
            </a:r>
            <a:r>
              <a:rPr lang="en">
                <a:solidFill>
                  <a:schemeClr val="lt1"/>
                </a:solidFill>
                <a:latin typeface="PT Sans"/>
                <a:ea typeface="PT Sans"/>
                <a:cs typeface="PT Sans"/>
                <a:sym typeface="PT Sans"/>
              </a:rPr>
              <a:t> the Resort hotel is less cancelled and More changes and City hotel is More Cancelled and less Changes booking</a:t>
            </a:r>
            <a:endParaRPr>
              <a:solidFill>
                <a:schemeClr val="lt1"/>
              </a:solidFill>
              <a:latin typeface="PT Sans"/>
              <a:ea typeface="PT Sans"/>
              <a:cs typeface="PT Sans"/>
              <a:sym typeface="PT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9" name="Shape 3299"/>
        <p:cNvGrpSpPr/>
        <p:nvPr/>
      </p:nvGrpSpPr>
      <p:grpSpPr>
        <a:xfrm>
          <a:off x="0" y="0"/>
          <a:ext cx="0" cy="0"/>
          <a:chOff x="0" y="0"/>
          <a:chExt cx="0" cy="0"/>
        </a:xfrm>
      </p:grpSpPr>
      <p:sp>
        <p:nvSpPr>
          <p:cNvPr id="3300" name="Google Shape;3300;p55"/>
          <p:cNvSpPr txBox="1"/>
          <p:nvPr>
            <p:ph type="title"/>
          </p:nvPr>
        </p:nvSpPr>
        <p:spPr>
          <a:xfrm>
            <a:off x="788850" y="504625"/>
            <a:ext cx="7566300" cy="62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solidFill>
                  <a:schemeClr val="accent2"/>
                </a:solidFill>
              </a:rPr>
              <a:t>Story telling,Experiment with charts:</a:t>
            </a:r>
            <a:endParaRPr sz="3200"/>
          </a:p>
        </p:txBody>
      </p:sp>
      <p:grpSp>
        <p:nvGrpSpPr>
          <p:cNvPr id="3301" name="Google Shape;3301;p55"/>
          <p:cNvGrpSpPr/>
          <p:nvPr/>
        </p:nvGrpSpPr>
        <p:grpSpPr>
          <a:xfrm flipH="1" rot="-5400000">
            <a:off x="7383127" y="3012828"/>
            <a:ext cx="883262" cy="242091"/>
            <a:chOff x="2300350" y="2601250"/>
            <a:chExt cx="2275275" cy="623625"/>
          </a:xfrm>
        </p:grpSpPr>
        <p:sp>
          <p:nvSpPr>
            <p:cNvPr id="3302" name="Google Shape;3302;p5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55"/>
          <p:cNvGrpSpPr/>
          <p:nvPr/>
        </p:nvGrpSpPr>
        <p:grpSpPr>
          <a:xfrm rot="5400000">
            <a:off x="2935200" y="4005125"/>
            <a:ext cx="98902" cy="553090"/>
            <a:chOff x="4898850" y="4820550"/>
            <a:chExt cx="98902" cy="553090"/>
          </a:xfrm>
        </p:grpSpPr>
        <p:sp>
          <p:nvSpPr>
            <p:cNvPr id="3309" name="Google Shape;3309;p55"/>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4" name="Google Shape;3314;p55"/>
          <p:cNvGrpSpPr/>
          <p:nvPr/>
        </p:nvGrpSpPr>
        <p:grpSpPr>
          <a:xfrm>
            <a:off x="7672192" y="1903729"/>
            <a:ext cx="1823016" cy="296643"/>
            <a:chOff x="7857346" y="3902355"/>
            <a:chExt cx="1823016" cy="296643"/>
          </a:xfrm>
        </p:grpSpPr>
        <p:sp>
          <p:nvSpPr>
            <p:cNvPr id="3315" name="Google Shape;3315;p55"/>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1" name="Google Shape;3321;p55"/>
          <p:cNvGrpSpPr/>
          <p:nvPr/>
        </p:nvGrpSpPr>
        <p:grpSpPr>
          <a:xfrm>
            <a:off x="5564542" y="4282016"/>
            <a:ext cx="1105976" cy="133969"/>
            <a:chOff x="8183182" y="663852"/>
            <a:chExt cx="1475028" cy="178673"/>
          </a:xfrm>
        </p:grpSpPr>
        <p:grpSp>
          <p:nvGrpSpPr>
            <p:cNvPr id="3322" name="Google Shape;3322;p55"/>
            <p:cNvGrpSpPr/>
            <p:nvPr/>
          </p:nvGrpSpPr>
          <p:grpSpPr>
            <a:xfrm>
              <a:off x="8183182" y="774425"/>
              <a:ext cx="1178025" cy="68100"/>
              <a:chOff x="2024450" y="204150"/>
              <a:chExt cx="1178025" cy="68100"/>
            </a:xfrm>
          </p:grpSpPr>
          <p:sp>
            <p:nvSpPr>
              <p:cNvPr id="3323" name="Google Shape;3323;p55"/>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3" name="Google Shape;3333;p55"/>
            <p:cNvGrpSpPr/>
            <p:nvPr/>
          </p:nvGrpSpPr>
          <p:grpSpPr>
            <a:xfrm>
              <a:off x="8480185" y="663852"/>
              <a:ext cx="1178025" cy="68100"/>
              <a:chOff x="2024450" y="204150"/>
              <a:chExt cx="1178025" cy="68100"/>
            </a:xfrm>
          </p:grpSpPr>
          <p:sp>
            <p:nvSpPr>
              <p:cNvPr id="3334" name="Google Shape;3334;p55"/>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344" name="Google Shape;3344;p55"/>
          <p:cNvPicPr preferRelativeResize="0"/>
          <p:nvPr/>
        </p:nvPicPr>
        <p:blipFill rotWithShape="1">
          <a:blip r:embed="rId3">
            <a:alphaModFix/>
          </a:blip>
          <a:srcRect b="20814" l="11571" r="31535" t="21415"/>
          <a:stretch/>
        </p:blipFill>
        <p:spPr>
          <a:xfrm>
            <a:off x="1587150" y="1252175"/>
            <a:ext cx="5393327" cy="30789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8" name="Shape 3348"/>
        <p:cNvGrpSpPr/>
        <p:nvPr/>
      </p:nvGrpSpPr>
      <p:grpSpPr>
        <a:xfrm>
          <a:off x="0" y="0"/>
          <a:ext cx="0" cy="0"/>
          <a:chOff x="0" y="0"/>
          <a:chExt cx="0" cy="0"/>
        </a:xfrm>
      </p:grpSpPr>
      <p:sp>
        <p:nvSpPr>
          <p:cNvPr id="3349" name="Google Shape;3349;p56"/>
          <p:cNvSpPr txBox="1"/>
          <p:nvPr>
            <p:ph type="title"/>
          </p:nvPr>
        </p:nvSpPr>
        <p:spPr>
          <a:xfrm>
            <a:off x="788850" y="548600"/>
            <a:ext cx="7566300" cy="62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solidFill>
                  <a:schemeClr val="accent2"/>
                </a:solidFill>
              </a:rPr>
              <a:t>Story telling,Experiment with charts:</a:t>
            </a:r>
            <a:endParaRPr sz="3200"/>
          </a:p>
        </p:txBody>
      </p:sp>
      <p:grpSp>
        <p:nvGrpSpPr>
          <p:cNvPr id="3350" name="Google Shape;3350;p56"/>
          <p:cNvGrpSpPr/>
          <p:nvPr/>
        </p:nvGrpSpPr>
        <p:grpSpPr>
          <a:xfrm flipH="1" rot="-5400000">
            <a:off x="7383127" y="3012828"/>
            <a:ext cx="883262" cy="242091"/>
            <a:chOff x="2300350" y="2601250"/>
            <a:chExt cx="2275275" cy="623625"/>
          </a:xfrm>
        </p:grpSpPr>
        <p:sp>
          <p:nvSpPr>
            <p:cNvPr id="3351" name="Google Shape;3351;p56"/>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56"/>
          <p:cNvGrpSpPr/>
          <p:nvPr/>
        </p:nvGrpSpPr>
        <p:grpSpPr>
          <a:xfrm rot="5400000">
            <a:off x="2935200" y="4005125"/>
            <a:ext cx="98902" cy="553090"/>
            <a:chOff x="4898850" y="4820550"/>
            <a:chExt cx="98902" cy="553090"/>
          </a:xfrm>
        </p:grpSpPr>
        <p:sp>
          <p:nvSpPr>
            <p:cNvPr id="3358" name="Google Shape;3358;p56"/>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3" name="Google Shape;3363;p56"/>
          <p:cNvGrpSpPr/>
          <p:nvPr/>
        </p:nvGrpSpPr>
        <p:grpSpPr>
          <a:xfrm>
            <a:off x="7672192" y="1903729"/>
            <a:ext cx="1823016" cy="296643"/>
            <a:chOff x="7857346" y="3902355"/>
            <a:chExt cx="1823016" cy="296643"/>
          </a:xfrm>
        </p:grpSpPr>
        <p:sp>
          <p:nvSpPr>
            <p:cNvPr id="3364" name="Google Shape;3364;p56"/>
            <p:cNvSpPr/>
            <p:nvPr/>
          </p:nvSpPr>
          <p:spPr>
            <a:xfrm>
              <a:off x="7956216" y="4048371"/>
              <a:ext cx="1724145" cy="150627"/>
            </a:xfrm>
            <a:custGeom>
              <a:rect b="b" l="l" r="r" t="t"/>
              <a:pathLst>
                <a:path extrusionOk="0" fill="none" h="4834" w="55332">
                  <a:moveTo>
                    <a:pt x="55331" y="4834"/>
                  </a:moveTo>
                  <a:lnTo>
                    <a:pt x="28930" y="4834"/>
                  </a:lnTo>
                  <a:lnTo>
                    <a:pt x="27294" y="3198"/>
                  </a:lnTo>
                  <a:lnTo>
                    <a:pt x="24072" y="0"/>
                  </a:lnTo>
                  <a:lnTo>
                    <a:pt x="1" y="0"/>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8453686" y="3902355"/>
              <a:ext cx="91953" cy="91953"/>
            </a:xfrm>
            <a:custGeom>
              <a:rect b="b" l="l" r="r" t="t"/>
              <a:pathLst>
                <a:path extrusionOk="0" fill="none" h="2951" w="2951">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8478396" y="3927096"/>
              <a:ext cx="43281" cy="42502"/>
            </a:xfrm>
            <a:custGeom>
              <a:rect b="b" l="l" r="r" t="t"/>
              <a:pathLst>
                <a:path extrusionOk="0" h="1364" w="1389">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7857346" y="4002005"/>
              <a:ext cx="91953" cy="91953"/>
            </a:xfrm>
            <a:custGeom>
              <a:rect b="b" l="l" r="r" t="t"/>
              <a:pathLst>
                <a:path extrusionOk="0" fill="none" h="2951" w="2951">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7882087" y="4026715"/>
              <a:ext cx="43281" cy="42533"/>
            </a:xfrm>
            <a:custGeom>
              <a:rect b="b" l="l" r="r" t="t"/>
              <a:pathLst>
                <a:path extrusionOk="0" h="1365" w="1389">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8545608" y="3948721"/>
              <a:ext cx="1134754" cy="175368"/>
            </a:xfrm>
            <a:custGeom>
              <a:rect b="b" l="l" r="r" t="t"/>
              <a:pathLst>
                <a:path extrusionOk="0" fill="none" h="5628" w="36417">
                  <a:moveTo>
                    <a:pt x="0" y="0"/>
                  </a:moveTo>
                  <a:lnTo>
                    <a:pt x="6049" y="0"/>
                  </a:lnTo>
                  <a:lnTo>
                    <a:pt x="8379" y="2330"/>
                  </a:lnTo>
                  <a:lnTo>
                    <a:pt x="11676" y="5627"/>
                  </a:lnTo>
                  <a:lnTo>
                    <a:pt x="36416" y="5627"/>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56"/>
          <p:cNvGrpSpPr/>
          <p:nvPr/>
        </p:nvGrpSpPr>
        <p:grpSpPr>
          <a:xfrm>
            <a:off x="5564542" y="4282016"/>
            <a:ext cx="1105976" cy="133969"/>
            <a:chOff x="8183182" y="663852"/>
            <a:chExt cx="1475028" cy="178673"/>
          </a:xfrm>
        </p:grpSpPr>
        <p:grpSp>
          <p:nvGrpSpPr>
            <p:cNvPr id="3371" name="Google Shape;3371;p56"/>
            <p:cNvGrpSpPr/>
            <p:nvPr/>
          </p:nvGrpSpPr>
          <p:grpSpPr>
            <a:xfrm>
              <a:off x="8183182" y="774425"/>
              <a:ext cx="1178025" cy="68100"/>
              <a:chOff x="2024450" y="204150"/>
              <a:chExt cx="1178025" cy="68100"/>
            </a:xfrm>
          </p:grpSpPr>
          <p:sp>
            <p:nvSpPr>
              <p:cNvPr id="3372" name="Google Shape;3372;p56"/>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2" name="Google Shape;3382;p56"/>
            <p:cNvGrpSpPr/>
            <p:nvPr/>
          </p:nvGrpSpPr>
          <p:grpSpPr>
            <a:xfrm>
              <a:off x="8480185" y="663852"/>
              <a:ext cx="1178025" cy="68100"/>
              <a:chOff x="2024450" y="204150"/>
              <a:chExt cx="1178025" cy="68100"/>
            </a:xfrm>
          </p:grpSpPr>
          <p:sp>
            <p:nvSpPr>
              <p:cNvPr id="3383" name="Google Shape;3383;p56"/>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393" name="Google Shape;3393;p56"/>
          <p:cNvPicPr preferRelativeResize="0"/>
          <p:nvPr/>
        </p:nvPicPr>
        <p:blipFill rotWithShape="1">
          <a:blip r:embed="rId3">
            <a:alphaModFix/>
          </a:blip>
          <a:srcRect b="20958" l="11409" r="31056" t="21698"/>
          <a:stretch/>
        </p:blipFill>
        <p:spPr>
          <a:xfrm>
            <a:off x="1631250" y="1383300"/>
            <a:ext cx="5261050" cy="294782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7" name="Shape 3397"/>
        <p:cNvGrpSpPr/>
        <p:nvPr/>
      </p:nvGrpSpPr>
      <p:grpSpPr>
        <a:xfrm>
          <a:off x="0" y="0"/>
          <a:ext cx="0" cy="0"/>
          <a:chOff x="0" y="0"/>
          <a:chExt cx="0" cy="0"/>
        </a:xfrm>
      </p:grpSpPr>
      <p:sp>
        <p:nvSpPr>
          <p:cNvPr id="3398" name="Google Shape;3398;p57"/>
          <p:cNvSpPr txBox="1"/>
          <p:nvPr>
            <p:ph type="title"/>
          </p:nvPr>
        </p:nvSpPr>
        <p:spPr>
          <a:xfrm>
            <a:off x="713100" y="539400"/>
            <a:ext cx="7717800" cy="572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Solution to </a:t>
            </a:r>
            <a:r>
              <a:rPr lang="en">
                <a:solidFill>
                  <a:schemeClr val="accent2"/>
                </a:solidFill>
              </a:rPr>
              <a:t>Business</a:t>
            </a:r>
            <a:r>
              <a:rPr lang="en">
                <a:solidFill>
                  <a:schemeClr val="accent2"/>
                </a:solidFill>
              </a:rPr>
              <a:t> Objective.</a:t>
            </a:r>
            <a:endParaRPr/>
          </a:p>
        </p:txBody>
      </p:sp>
      <p:sp>
        <p:nvSpPr>
          <p:cNvPr id="3399" name="Google Shape;3399;p57"/>
          <p:cNvSpPr txBox="1"/>
          <p:nvPr/>
        </p:nvSpPr>
        <p:spPr>
          <a:xfrm>
            <a:off x="1572450" y="1454875"/>
            <a:ext cx="6378000" cy="26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Solution of The Project if  Resort Hotel Increase his Business then It has Develop More Facilities And Provided many Amenities to Attract to the people .</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Amenities And Facilities like Parking facilities , Multi types of Dinner and Lunch Facilities , etc...</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And Last And Most Important Thigs To Know About Customers Interesting Activities .</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t/>
            </a:r>
            <a:endParaRPr>
              <a:solidFill>
                <a:schemeClr val="lt1"/>
              </a:solidFill>
              <a:latin typeface="PT Sans"/>
              <a:ea typeface="PT Sans"/>
              <a:cs typeface="PT Sans"/>
              <a:sym typeface="PT Sans"/>
            </a:endParaRPr>
          </a:p>
          <a:p>
            <a:pPr indent="0" lvl="0" marL="0" rtl="0" algn="l">
              <a:spcBef>
                <a:spcPts val="0"/>
              </a:spcBef>
              <a:spcAft>
                <a:spcPts val="0"/>
              </a:spcAft>
              <a:buNone/>
            </a:pPr>
            <a:r>
              <a:t/>
            </a:r>
            <a:endParaRPr>
              <a:solidFill>
                <a:schemeClr val="lt1"/>
              </a:solidFill>
              <a:latin typeface="PT Sans"/>
              <a:ea typeface="PT Sans"/>
              <a:cs typeface="PT Sans"/>
              <a:sym typeface="PT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3" name="Shape 3403"/>
        <p:cNvGrpSpPr/>
        <p:nvPr/>
      </p:nvGrpSpPr>
      <p:grpSpPr>
        <a:xfrm>
          <a:off x="0" y="0"/>
          <a:ext cx="0" cy="0"/>
          <a:chOff x="0" y="0"/>
          <a:chExt cx="0" cy="0"/>
        </a:xfrm>
      </p:grpSpPr>
      <p:sp>
        <p:nvSpPr>
          <p:cNvPr id="3404" name="Google Shape;3404;p58"/>
          <p:cNvSpPr txBox="1"/>
          <p:nvPr>
            <p:ph type="title"/>
          </p:nvPr>
        </p:nvSpPr>
        <p:spPr>
          <a:xfrm>
            <a:off x="2243550" y="946337"/>
            <a:ext cx="3997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solidFill>
                <a:schemeClr val="accent2"/>
              </a:solidFill>
            </a:endParaRPr>
          </a:p>
        </p:txBody>
      </p:sp>
      <p:grpSp>
        <p:nvGrpSpPr>
          <p:cNvPr id="3405" name="Google Shape;3405;p58"/>
          <p:cNvGrpSpPr/>
          <p:nvPr/>
        </p:nvGrpSpPr>
        <p:grpSpPr>
          <a:xfrm>
            <a:off x="6359589" y="3754153"/>
            <a:ext cx="883262" cy="242091"/>
            <a:chOff x="2300350" y="2601250"/>
            <a:chExt cx="2275275" cy="623625"/>
          </a:xfrm>
        </p:grpSpPr>
        <p:sp>
          <p:nvSpPr>
            <p:cNvPr id="3406" name="Google Shape;3406;p58"/>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8"/>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8"/>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8"/>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8"/>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8"/>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2" name="Google Shape;3412;p58"/>
          <p:cNvGrpSpPr/>
          <p:nvPr/>
        </p:nvGrpSpPr>
        <p:grpSpPr>
          <a:xfrm>
            <a:off x="8419792" y="3307266"/>
            <a:ext cx="1105976" cy="133969"/>
            <a:chOff x="8183182" y="663852"/>
            <a:chExt cx="1475028" cy="178673"/>
          </a:xfrm>
        </p:grpSpPr>
        <p:grpSp>
          <p:nvGrpSpPr>
            <p:cNvPr id="3413" name="Google Shape;3413;p58"/>
            <p:cNvGrpSpPr/>
            <p:nvPr/>
          </p:nvGrpSpPr>
          <p:grpSpPr>
            <a:xfrm>
              <a:off x="8183182" y="774425"/>
              <a:ext cx="1178025" cy="68100"/>
              <a:chOff x="2024450" y="204150"/>
              <a:chExt cx="1178025" cy="68100"/>
            </a:xfrm>
          </p:grpSpPr>
          <p:sp>
            <p:nvSpPr>
              <p:cNvPr id="3414" name="Google Shape;3414;p5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4" name="Google Shape;3424;p58"/>
            <p:cNvGrpSpPr/>
            <p:nvPr/>
          </p:nvGrpSpPr>
          <p:grpSpPr>
            <a:xfrm>
              <a:off x="8480185" y="663852"/>
              <a:ext cx="1178025" cy="68100"/>
              <a:chOff x="2024450" y="204150"/>
              <a:chExt cx="1178025" cy="68100"/>
            </a:xfrm>
          </p:grpSpPr>
          <p:sp>
            <p:nvSpPr>
              <p:cNvPr id="3425" name="Google Shape;3425;p5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35" name="Google Shape;3435;p58"/>
          <p:cNvSpPr txBox="1"/>
          <p:nvPr/>
        </p:nvSpPr>
        <p:spPr>
          <a:xfrm>
            <a:off x="1396100" y="1836975"/>
            <a:ext cx="6495600" cy="21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Conclusion Of the Whole Project  61.13% People Preferred A city hotel for stay because of multiple Reason.</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And 38.87% people Preferred Resort Hotel because of lake of Facility and this hotel is far away from City so in holidays seasons customers this hotel.</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If Resort Hotel improve his Amenities  then Chance to increase his Business.</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t/>
            </a:r>
            <a:endParaRPr>
              <a:solidFill>
                <a:schemeClr val="lt1"/>
              </a:solidFill>
              <a:latin typeface="PT Sans"/>
              <a:ea typeface="PT Sans"/>
              <a:cs typeface="PT Sans"/>
              <a:sym typeface="PT Sans"/>
            </a:endParaRPr>
          </a:p>
          <a:p>
            <a:pPr indent="0" lvl="0" marL="0" rtl="0" algn="l">
              <a:spcBef>
                <a:spcPts val="0"/>
              </a:spcBef>
              <a:spcAft>
                <a:spcPts val="0"/>
              </a:spcAft>
              <a:buNone/>
            </a:pPr>
            <a:r>
              <a:rPr lang="en" sz="1600">
                <a:solidFill>
                  <a:schemeClr val="lt1"/>
                </a:solidFill>
                <a:latin typeface="PT Sans"/>
                <a:ea typeface="PT Sans"/>
                <a:cs typeface="PT Sans"/>
                <a:sym typeface="PT Sans"/>
              </a:rPr>
              <a:t>	</a:t>
            </a:r>
            <a:endParaRPr sz="1600">
              <a:solidFill>
                <a:schemeClr val="lt1"/>
              </a:solidFill>
              <a:latin typeface="PT Sans"/>
              <a:ea typeface="PT Sans"/>
              <a:cs typeface="PT Sans"/>
              <a:sym typeface="PT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0" name="Shape 2770"/>
        <p:cNvGrpSpPr/>
        <p:nvPr/>
      </p:nvGrpSpPr>
      <p:grpSpPr>
        <a:xfrm>
          <a:off x="0" y="0"/>
          <a:ext cx="0" cy="0"/>
          <a:chOff x="0" y="0"/>
          <a:chExt cx="0" cy="0"/>
        </a:xfrm>
      </p:grpSpPr>
      <p:sp>
        <p:nvSpPr>
          <p:cNvPr id="2771" name="Google Shape;2771;p32"/>
          <p:cNvSpPr txBox="1"/>
          <p:nvPr>
            <p:ph type="title"/>
          </p:nvPr>
        </p:nvSpPr>
        <p:spPr>
          <a:xfrm>
            <a:off x="713100" y="539400"/>
            <a:ext cx="7717800" cy="572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2800"/>
              <a:t>Summery</a:t>
            </a:r>
            <a:r>
              <a:rPr lang="en" sz="2800"/>
              <a:t>:	</a:t>
            </a:r>
            <a:endParaRPr sz="2800">
              <a:solidFill>
                <a:schemeClr val="accent2"/>
              </a:solidFill>
            </a:endParaRPr>
          </a:p>
        </p:txBody>
      </p:sp>
      <p:sp>
        <p:nvSpPr>
          <p:cNvPr id="2772" name="Google Shape;2772;p32"/>
          <p:cNvSpPr txBox="1"/>
          <p:nvPr>
            <p:ph idx="1" type="body"/>
          </p:nvPr>
        </p:nvSpPr>
        <p:spPr>
          <a:xfrm>
            <a:off x="713100" y="1319975"/>
            <a:ext cx="7717800" cy="19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t>	</a:t>
            </a:r>
            <a:r>
              <a:rPr lang="en" sz="1700"/>
              <a:t>1. The given dataset is of Hotel Booking and we have to analyse and explore this dataset to discover important factors which affects the Hotel Booking. This dataset has 119390 rows and 32 coulumns.</a:t>
            </a:r>
            <a:endParaRPr sz="1700"/>
          </a:p>
          <a:p>
            <a:pPr indent="0" lvl="0" marL="0" rtl="0" algn="l">
              <a:spcBef>
                <a:spcPts val="1000"/>
              </a:spcBef>
              <a:spcAft>
                <a:spcPts val="0"/>
              </a:spcAft>
              <a:buClr>
                <a:schemeClr val="dk1"/>
              </a:buClr>
              <a:buSzPts val="1100"/>
              <a:buFont typeface="Arial"/>
              <a:buNone/>
            </a:pPr>
            <a:r>
              <a:rPr lang="en" sz="1700"/>
              <a:t>2. The duplicate value count is 31994 rows.</a:t>
            </a:r>
            <a:endParaRPr sz="1700"/>
          </a:p>
          <a:p>
            <a:pPr indent="0" lvl="0" marL="0" rtl="0" algn="l">
              <a:spcBef>
                <a:spcPts val="1000"/>
              </a:spcBef>
              <a:spcAft>
                <a:spcPts val="0"/>
              </a:spcAft>
              <a:buClr>
                <a:schemeClr val="dk1"/>
              </a:buClr>
              <a:buSzPts val="1100"/>
              <a:buFont typeface="Arial"/>
              <a:buNone/>
            </a:pPr>
            <a:r>
              <a:rPr lang="en" sz="1700"/>
              <a:t>3. There are 4 columns in dataset which is having missing valuse and those columns are company, agent, country and children.</a:t>
            </a:r>
            <a:endParaRPr sz="1700"/>
          </a:p>
          <a:p>
            <a:pPr indent="0" lvl="0" marL="0" rtl="0" algn="l">
              <a:spcBef>
                <a:spcPts val="1000"/>
              </a:spcBef>
              <a:spcAft>
                <a:spcPts val="0"/>
              </a:spcAft>
              <a:buClr>
                <a:schemeClr val="dk1"/>
              </a:buClr>
              <a:buSzPts val="1100"/>
              <a:buFont typeface="Arial"/>
              <a:buNone/>
            </a:pPr>
            <a:r>
              <a:rPr lang="en" sz="1700"/>
              <a:t>4. There are separate columns called adults, children and babies that show the total number of people who are coming to visit, so instead of different columns will add these three in one called total_num_people</a:t>
            </a:r>
            <a:endParaRPr sz="1700"/>
          </a:p>
          <a:p>
            <a:pPr indent="0" lvl="0" marL="0" rtl="0" algn="l">
              <a:spcBef>
                <a:spcPts val="1000"/>
              </a:spcBef>
              <a:spcAft>
                <a:spcPts val="0"/>
              </a:spcAft>
              <a:buClr>
                <a:schemeClr val="dk1"/>
              </a:buClr>
              <a:buSzPts val="1100"/>
              <a:buFont typeface="Arial"/>
              <a:buNone/>
            </a:pPr>
            <a:r>
              <a:t/>
            </a:r>
            <a:endParaRPr sz="1700"/>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1000"/>
              </a:spcAft>
              <a:buClr>
                <a:schemeClr val="dk1"/>
              </a:buClr>
              <a:buSzPts val="1100"/>
              <a:buFont typeface="Arial"/>
              <a:buNone/>
            </a:pPr>
            <a:r>
              <a:t/>
            </a:r>
            <a:endParaRPr/>
          </a:p>
        </p:txBody>
      </p:sp>
      <p:grpSp>
        <p:nvGrpSpPr>
          <p:cNvPr id="2773" name="Google Shape;2773;p32"/>
          <p:cNvGrpSpPr/>
          <p:nvPr/>
        </p:nvGrpSpPr>
        <p:grpSpPr>
          <a:xfrm>
            <a:off x="7126489" y="852727"/>
            <a:ext cx="883262" cy="242091"/>
            <a:chOff x="2300350" y="2601250"/>
            <a:chExt cx="2275275" cy="623625"/>
          </a:xfrm>
        </p:grpSpPr>
        <p:sp>
          <p:nvSpPr>
            <p:cNvPr id="2774" name="Google Shape;2774;p32"/>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2"/>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2"/>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2"/>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2"/>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2"/>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9" name="Shape 3439"/>
        <p:cNvGrpSpPr/>
        <p:nvPr/>
      </p:nvGrpSpPr>
      <p:grpSpPr>
        <a:xfrm>
          <a:off x="0" y="0"/>
          <a:ext cx="0" cy="0"/>
          <a:chOff x="0" y="0"/>
          <a:chExt cx="0" cy="0"/>
        </a:xfrm>
      </p:grpSpPr>
      <p:pic>
        <p:nvPicPr>
          <p:cNvPr id="3440" name="Google Shape;3440;p59"/>
          <p:cNvPicPr preferRelativeResize="0"/>
          <p:nvPr/>
        </p:nvPicPr>
        <p:blipFill rotWithShape="1">
          <a:blip r:embed="rId3">
            <a:alphaModFix/>
          </a:blip>
          <a:srcRect b="0" l="17128" r="17121" t="0"/>
          <a:stretch/>
        </p:blipFill>
        <p:spPr>
          <a:xfrm>
            <a:off x="5474725" y="1307063"/>
            <a:ext cx="2727600" cy="2730300"/>
          </a:xfrm>
          <a:prstGeom prst="ellipse">
            <a:avLst/>
          </a:prstGeom>
          <a:noFill/>
          <a:ln>
            <a:noFill/>
          </a:ln>
          <a:effectLst>
            <a:outerShdw blurRad="657225" rotWithShape="0" algn="bl">
              <a:schemeClr val="accent2">
                <a:alpha val="40000"/>
              </a:schemeClr>
            </a:outerShdw>
          </a:effectLst>
        </p:spPr>
      </p:pic>
      <p:sp>
        <p:nvSpPr>
          <p:cNvPr id="3441" name="Google Shape;3441;p59"/>
          <p:cNvSpPr txBox="1"/>
          <p:nvPr>
            <p:ph type="title"/>
          </p:nvPr>
        </p:nvSpPr>
        <p:spPr>
          <a:xfrm>
            <a:off x="1633125" y="1542202"/>
            <a:ext cx="4166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THANKS!!</a:t>
            </a:r>
            <a:endParaRPr sz="3600"/>
          </a:p>
        </p:txBody>
      </p:sp>
      <p:sp>
        <p:nvSpPr>
          <p:cNvPr id="3442" name="Google Shape;3442;p59"/>
          <p:cNvSpPr txBox="1"/>
          <p:nvPr>
            <p:ph idx="1" type="subTitle"/>
          </p:nvPr>
        </p:nvSpPr>
        <p:spPr>
          <a:xfrm>
            <a:off x="1445175" y="2159989"/>
            <a:ext cx="4166100" cy="66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Do you have any Question??</a:t>
            </a:r>
            <a:endParaRPr sz="2100"/>
          </a:p>
        </p:txBody>
      </p:sp>
      <p:sp>
        <p:nvSpPr>
          <p:cNvPr id="3443" name="Google Shape;3443;p59"/>
          <p:cNvSpPr/>
          <p:nvPr/>
        </p:nvSpPr>
        <p:spPr>
          <a:xfrm>
            <a:off x="3246095" y="4391554"/>
            <a:ext cx="1994700" cy="68100"/>
          </a:xfrm>
          <a:prstGeom prst="roundRect">
            <a:avLst>
              <a:gd fmla="val 50000" name="adj"/>
            </a:avLst>
          </a:prstGeom>
          <a:gradFill>
            <a:gsLst>
              <a:gs pos="0">
                <a:schemeClr val="lt2"/>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4" name="Google Shape;3444;p59"/>
          <p:cNvGrpSpPr/>
          <p:nvPr/>
        </p:nvGrpSpPr>
        <p:grpSpPr>
          <a:xfrm rot="-5400000">
            <a:off x="7445689" y="3626907"/>
            <a:ext cx="883262" cy="242091"/>
            <a:chOff x="2300350" y="2601250"/>
            <a:chExt cx="2275275" cy="623625"/>
          </a:xfrm>
        </p:grpSpPr>
        <p:sp>
          <p:nvSpPr>
            <p:cNvPr id="3445" name="Google Shape;3445;p59"/>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9"/>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9"/>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9"/>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9"/>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9"/>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1" name="Google Shape;3451;p59"/>
          <p:cNvGrpSpPr/>
          <p:nvPr/>
        </p:nvGrpSpPr>
        <p:grpSpPr>
          <a:xfrm>
            <a:off x="4789594" y="914919"/>
            <a:ext cx="1105976" cy="133969"/>
            <a:chOff x="8183182" y="663852"/>
            <a:chExt cx="1475028" cy="178673"/>
          </a:xfrm>
        </p:grpSpPr>
        <p:grpSp>
          <p:nvGrpSpPr>
            <p:cNvPr id="3452" name="Google Shape;3452;p59"/>
            <p:cNvGrpSpPr/>
            <p:nvPr/>
          </p:nvGrpSpPr>
          <p:grpSpPr>
            <a:xfrm>
              <a:off x="8183182" y="774425"/>
              <a:ext cx="1178025" cy="68100"/>
              <a:chOff x="2024450" y="204150"/>
              <a:chExt cx="1178025" cy="68100"/>
            </a:xfrm>
          </p:grpSpPr>
          <p:sp>
            <p:nvSpPr>
              <p:cNvPr id="3453" name="Google Shape;3453;p5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3" name="Google Shape;3463;p59"/>
            <p:cNvGrpSpPr/>
            <p:nvPr/>
          </p:nvGrpSpPr>
          <p:grpSpPr>
            <a:xfrm>
              <a:off x="8480185" y="663852"/>
              <a:ext cx="1178025" cy="68100"/>
              <a:chOff x="2024450" y="204150"/>
              <a:chExt cx="1178025" cy="68100"/>
            </a:xfrm>
          </p:grpSpPr>
          <p:sp>
            <p:nvSpPr>
              <p:cNvPr id="3464" name="Google Shape;3464;p59"/>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9"/>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9"/>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9"/>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9"/>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9"/>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9"/>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9"/>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9"/>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9"/>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4" name="Google Shape;3474;p59"/>
          <p:cNvGrpSpPr/>
          <p:nvPr/>
        </p:nvGrpSpPr>
        <p:grpSpPr>
          <a:xfrm rot="5400000">
            <a:off x="5285275" y="3708175"/>
            <a:ext cx="98902" cy="553090"/>
            <a:chOff x="4898850" y="4820550"/>
            <a:chExt cx="98902" cy="553090"/>
          </a:xfrm>
        </p:grpSpPr>
        <p:sp>
          <p:nvSpPr>
            <p:cNvPr id="3475" name="Google Shape;3475;p59"/>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9"/>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9"/>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9"/>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9"/>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0" name="Google Shape;3480;p59"/>
          <p:cNvGrpSpPr/>
          <p:nvPr/>
        </p:nvGrpSpPr>
        <p:grpSpPr>
          <a:xfrm rot="-5400000">
            <a:off x="1705114" y="3372607"/>
            <a:ext cx="883262" cy="242091"/>
            <a:chOff x="2300350" y="2601250"/>
            <a:chExt cx="2275275" cy="623625"/>
          </a:xfrm>
        </p:grpSpPr>
        <p:sp>
          <p:nvSpPr>
            <p:cNvPr id="3481" name="Google Shape;3481;p59"/>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9"/>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9"/>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9"/>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9"/>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9"/>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3" name="Shape 2783"/>
        <p:cNvGrpSpPr/>
        <p:nvPr/>
      </p:nvGrpSpPr>
      <p:grpSpPr>
        <a:xfrm>
          <a:off x="0" y="0"/>
          <a:ext cx="0" cy="0"/>
          <a:chOff x="0" y="0"/>
          <a:chExt cx="0" cy="0"/>
        </a:xfrm>
      </p:grpSpPr>
      <p:sp>
        <p:nvSpPr>
          <p:cNvPr id="2784" name="Google Shape;2784;p33"/>
          <p:cNvSpPr txBox="1"/>
          <p:nvPr>
            <p:ph type="title"/>
          </p:nvPr>
        </p:nvSpPr>
        <p:spPr>
          <a:xfrm>
            <a:off x="713100" y="539400"/>
            <a:ext cx="7717800" cy="572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2800"/>
              <a:t>Problem Statement :	</a:t>
            </a:r>
            <a:endParaRPr sz="2800">
              <a:solidFill>
                <a:schemeClr val="accent2"/>
              </a:solidFill>
            </a:endParaRPr>
          </a:p>
        </p:txBody>
      </p:sp>
      <p:sp>
        <p:nvSpPr>
          <p:cNvPr id="2785" name="Google Shape;2785;p33"/>
          <p:cNvSpPr txBox="1"/>
          <p:nvPr>
            <p:ph idx="1" type="body"/>
          </p:nvPr>
        </p:nvSpPr>
        <p:spPr>
          <a:xfrm>
            <a:off x="713100" y="1319975"/>
            <a:ext cx="7717800" cy="19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t>	This data set contains booking information for a city hotel and a resort hotel, and includes information such as when the booking was made, the  number of adults, children,and/or babies, and the number of available parking spaces, which agent made the booking , among other things.</a:t>
            </a:r>
            <a:endParaRPr sz="1700"/>
          </a:p>
          <a:p>
            <a:pPr indent="0" lvl="0" marL="0" rtl="0" algn="l">
              <a:spcBef>
                <a:spcPts val="1000"/>
              </a:spcBef>
              <a:spcAft>
                <a:spcPts val="0"/>
              </a:spcAft>
              <a:buClr>
                <a:schemeClr val="dk1"/>
              </a:buClr>
              <a:buSzPts val="1100"/>
              <a:buFont typeface="Arial"/>
              <a:buNone/>
            </a:pPr>
            <a:r>
              <a:rPr lang="en" sz="1700"/>
              <a:t>The objective of this project is Explore and analyze the data to Discover important factors that govern the bookings.</a:t>
            </a:r>
            <a:endParaRPr sz="1700"/>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1000"/>
              </a:spcAft>
              <a:buClr>
                <a:schemeClr val="dk1"/>
              </a:buClr>
              <a:buSzPts val="1100"/>
              <a:buFont typeface="Arial"/>
              <a:buNone/>
            </a:pPr>
            <a:r>
              <a:t/>
            </a:r>
            <a:endParaRPr/>
          </a:p>
        </p:txBody>
      </p:sp>
      <p:grpSp>
        <p:nvGrpSpPr>
          <p:cNvPr id="2786" name="Google Shape;2786;p33"/>
          <p:cNvGrpSpPr/>
          <p:nvPr/>
        </p:nvGrpSpPr>
        <p:grpSpPr>
          <a:xfrm>
            <a:off x="7126489" y="852727"/>
            <a:ext cx="883262" cy="242091"/>
            <a:chOff x="2300350" y="2601250"/>
            <a:chExt cx="2275275" cy="623625"/>
          </a:xfrm>
        </p:grpSpPr>
        <p:sp>
          <p:nvSpPr>
            <p:cNvPr id="2787" name="Google Shape;2787;p33"/>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3"/>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3"/>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3"/>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3"/>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3"/>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6" name="Shape 2796"/>
        <p:cNvGrpSpPr/>
        <p:nvPr/>
      </p:nvGrpSpPr>
      <p:grpSpPr>
        <a:xfrm>
          <a:off x="0" y="0"/>
          <a:ext cx="0" cy="0"/>
          <a:chOff x="0" y="0"/>
          <a:chExt cx="0" cy="0"/>
        </a:xfrm>
      </p:grpSpPr>
      <p:sp>
        <p:nvSpPr>
          <p:cNvPr id="2797" name="Google Shape;2797;p34"/>
          <p:cNvSpPr txBox="1"/>
          <p:nvPr>
            <p:ph type="title"/>
          </p:nvPr>
        </p:nvSpPr>
        <p:spPr>
          <a:xfrm>
            <a:off x="713100" y="539400"/>
            <a:ext cx="7717800" cy="572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2800"/>
              <a:t>Variable</a:t>
            </a:r>
            <a:r>
              <a:rPr lang="en" sz="2800"/>
              <a:t> description</a:t>
            </a:r>
            <a:r>
              <a:rPr lang="en" sz="2800"/>
              <a:t>:	</a:t>
            </a:r>
            <a:endParaRPr sz="2800">
              <a:solidFill>
                <a:schemeClr val="accent2"/>
              </a:solidFill>
            </a:endParaRPr>
          </a:p>
        </p:txBody>
      </p:sp>
      <p:sp>
        <p:nvSpPr>
          <p:cNvPr id="2798" name="Google Shape;2798;p34"/>
          <p:cNvSpPr txBox="1"/>
          <p:nvPr>
            <p:ph idx="1" type="body"/>
          </p:nvPr>
        </p:nvSpPr>
        <p:spPr>
          <a:xfrm>
            <a:off x="713100" y="1319975"/>
            <a:ext cx="7717800" cy="19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t>hotel - Type of hotel(Resort or City).</a:t>
            </a:r>
            <a:endParaRPr sz="1400"/>
          </a:p>
          <a:p>
            <a:pPr indent="0" lvl="0" marL="0" rtl="0" algn="l">
              <a:spcBef>
                <a:spcPts val="1000"/>
              </a:spcBef>
              <a:spcAft>
                <a:spcPts val="0"/>
              </a:spcAft>
              <a:buClr>
                <a:schemeClr val="dk1"/>
              </a:buClr>
              <a:buSzPts val="1100"/>
              <a:buFont typeface="Arial"/>
              <a:buNone/>
            </a:pPr>
            <a:r>
              <a:rPr lang="en" sz="1400"/>
              <a:t>is_canceld - If there was booking cancel(0) or not(1).</a:t>
            </a:r>
            <a:endParaRPr sz="1400"/>
          </a:p>
          <a:p>
            <a:pPr indent="0" lvl="0" marL="0" rtl="0" algn="l">
              <a:spcBef>
                <a:spcPts val="1000"/>
              </a:spcBef>
              <a:spcAft>
                <a:spcPts val="0"/>
              </a:spcAft>
              <a:buClr>
                <a:schemeClr val="dk1"/>
              </a:buClr>
              <a:buSzPts val="1100"/>
              <a:buFont typeface="Arial"/>
              <a:buNone/>
            </a:pPr>
            <a:r>
              <a:rPr lang="en" sz="1400"/>
              <a:t>lead time - The number of days between time books their room to arrive hotel.</a:t>
            </a:r>
            <a:endParaRPr sz="1400"/>
          </a:p>
          <a:p>
            <a:pPr indent="0" lvl="0" marL="0" rtl="0" algn="l">
              <a:spcBef>
                <a:spcPts val="1000"/>
              </a:spcBef>
              <a:spcAft>
                <a:spcPts val="0"/>
              </a:spcAft>
              <a:buClr>
                <a:schemeClr val="dk1"/>
              </a:buClr>
              <a:buSzPts val="1100"/>
              <a:buFont typeface="Arial"/>
              <a:buNone/>
            </a:pPr>
            <a:r>
              <a:rPr lang="en" sz="1400"/>
              <a:t>arrival_date_year - Year of arrival date.</a:t>
            </a:r>
            <a:endParaRPr sz="1400"/>
          </a:p>
          <a:p>
            <a:pPr indent="0" lvl="0" marL="0" rtl="0" algn="l">
              <a:spcBef>
                <a:spcPts val="1000"/>
              </a:spcBef>
              <a:spcAft>
                <a:spcPts val="0"/>
              </a:spcAft>
              <a:buClr>
                <a:schemeClr val="dk1"/>
              </a:buClr>
              <a:buSzPts val="1100"/>
              <a:buFont typeface="Arial"/>
              <a:buNone/>
            </a:pPr>
            <a:r>
              <a:rPr lang="en" sz="1400"/>
              <a:t>arrival_date_month - Month of arrival date.</a:t>
            </a:r>
            <a:endParaRPr sz="1400"/>
          </a:p>
          <a:p>
            <a:pPr indent="0" lvl="0" marL="0" rtl="0" algn="l">
              <a:spcBef>
                <a:spcPts val="1000"/>
              </a:spcBef>
              <a:spcAft>
                <a:spcPts val="0"/>
              </a:spcAft>
              <a:buClr>
                <a:schemeClr val="dk1"/>
              </a:buClr>
              <a:buSzPts val="1100"/>
              <a:buFont typeface="Arial"/>
              <a:buNone/>
            </a:pPr>
            <a:r>
              <a:rPr lang="en" sz="1400"/>
              <a:t>arrival_date_week_number - Week no. of year for arrival date.</a:t>
            </a:r>
            <a:endParaRPr sz="1400"/>
          </a:p>
          <a:p>
            <a:pPr indent="0" lvl="0" marL="0" rtl="0" algn="l">
              <a:spcBef>
                <a:spcPts val="1000"/>
              </a:spcBef>
              <a:spcAft>
                <a:spcPts val="0"/>
              </a:spcAft>
              <a:buClr>
                <a:schemeClr val="dk1"/>
              </a:buClr>
              <a:buSzPts val="1100"/>
              <a:buFont typeface="Arial"/>
              <a:buNone/>
            </a:pPr>
            <a:r>
              <a:rPr lang="en" sz="1400"/>
              <a:t>stays_in_weekend_nights - No. of weekend nights(Saturday or sunday) spend by guest at hotel</a:t>
            </a:r>
            <a:r>
              <a:rPr lang="en" sz="1400"/>
              <a:t>.</a:t>
            </a:r>
            <a:endParaRPr sz="1400"/>
          </a:p>
          <a:p>
            <a:pPr indent="0" lvl="0" marL="0" rtl="0" algn="l">
              <a:spcBef>
                <a:spcPts val="1000"/>
              </a:spcBef>
              <a:spcAft>
                <a:spcPts val="1000"/>
              </a:spcAft>
              <a:buClr>
                <a:schemeClr val="dk1"/>
              </a:buClr>
              <a:buSzPts val="1100"/>
              <a:buFont typeface="Arial"/>
              <a:buNone/>
            </a:pPr>
            <a:r>
              <a:t/>
            </a:r>
            <a:endParaRPr sz="900"/>
          </a:p>
        </p:txBody>
      </p:sp>
      <p:grpSp>
        <p:nvGrpSpPr>
          <p:cNvPr id="2799" name="Google Shape;2799;p34"/>
          <p:cNvGrpSpPr/>
          <p:nvPr/>
        </p:nvGrpSpPr>
        <p:grpSpPr>
          <a:xfrm>
            <a:off x="7126489" y="852727"/>
            <a:ext cx="883262" cy="242091"/>
            <a:chOff x="2300350" y="2601250"/>
            <a:chExt cx="2275275" cy="623625"/>
          </a:xfrm>
        </p:grpSpPr>
        <p:sp>
          <p:nvSpPr>
            <p:cNvPr id="2800" name="Google Shape;2800;p34"/>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4"/>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4"/>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4"/>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4"/>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4"/>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9" name="Shape 2809"/>
        <p:cNvGrpSpPr/>
        <p:nvPr/>
      </p:nvGrpSpPr>
      <p:grpSpPr>
        <a:xfrm>
          <a:off x="0" y="0"/>
          <a:ext cx="0" cy="0"/>
          <a:chOff x="0" y="0"/>
          <a:chExt cx="0" cy="0"/>
        </a:xfrm>
      </p:grpSpPr>
      <p:sp>
        <p:nvSpPr>
          <p:cNvPr id="2810" name="Google Shape;2810;p35"/>
          <p:cNvSpPr txBox="1"/>
          <p:nvPr>
            <p:ph idx="1" type="body"/>
          </p:nvPr>
        </p:nvSpPr>
        <p:spPr>
          <a:xfrm>
            <a:off x="713100" y="1115550"/>
            <a:ext cx="7717800" cy="29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t>stays_in_week_nights -No. of weeknight( Mon to Fri) spend by guest at hotel.</a:t>
            </a:r>
            <a:endParaRPr sz="1500"/>
          </a:p>
          <a:p>
            <a:pPr indent="0" lvl="0" marL="0" rtl="0" algn="l">
              <a:spcBef>
                <a:spcPts val="1000"/>
              </a:spcBef>
              <a:spcAft>
                <a:spcPts val="0"/>
              </a:spcAft>
              <a:buClr>
                <a:schemeClr val="dk1"/>
              </a:buClr>
              <a:buSzPts val="1100"/>
              <a:buFont typeface="Arial"/>
              <a:buNone/>
            </a:pPr>
            <a:r>
              <a:rPr lang="en" sz="1500"/>
              <a:t>adults - No. of adults among guest.</a:t>
            </a:r>
            <a:endParaRPr sz="1500"/>
          </a:p>
          <a:p>
            <a:pPr indent="0" lvl="0" marL="0" rtl="0" algn="l">
              <a:spcBef>
                <a:spcPts val="1000"/>
              </a:spcBef>
              <a:spcAft>
                <a:spcPts val="0"/>
              </a:spcAft>
              <a:buClr>
                <a:schemeClr val="dk1"/>
              </a:buClr>
              <a:buSzPts val="1100"/>
              <a:buFont typeface="Arial"/>
              <a:buNone/>
            </a:pPr>
            <a:r>
              <a:rPr lang="en" sz="1500"/>
              <a:t>children - No. of children among guest.</a:t>
            </a:r>
            <a:endParaRPr sz="1500"/>
          </a:p>
          <a:p>
            <a:pPr indent="0" lvl="0" marL="0" rtl="0" algn="l">
              <a:spcBef>
                <a:spcPts val="1000"/>
              </a:spcBef>
              <a:spcAft>
                <a:spcPts val="0"/>
              </a:spcAft>
              <a:buClr>
                <a:schemeClr val="dk1"/>
              </a:buClr>
              <a:buSzPts val="1100"/>
              <a:buFont typeface="Arial"/>
              <a:buNone/>
            </a:pPr>
            <a:r>
              <a:rPr lang="en" sz="1500"/>
              <a:t>babies - No. of babies among guest.</a:t>
            </a:r>
            <a:endParaRPr sz="1500"/>
          </a:p>
          <a:p>
            <a:pPr indent="0" lvl="0" marL="0" rtl="0" algn="l">
              <a:spcBef>
                <a:spcPts val="1000"/>
              </a:spcBef>
              <a:spcAft>
                <a:spcPts val="0"/>
              </a:spcAft>
              <a:buClr>
                <a:schemeClr val="dk1"/>
              </a:buClr>
              <a:buSzPts val="1100"/>
              <a:buFont typeface="Arial"/>
              <a:buNone/>
            </a:pPr>
            <a:r>
              <a:rPr lang="en" sz="1500"/>
              <a:t>meal - Type of meal booked by guest.</a:t>
            </a:r>
            <a:endParaRPr sz="1500"/>
          </a:p>
          <a:p>
            <a:pPr indent="0" lvl="0" marL="0" rtl="0" algn="l">
              <a:spcBef>
                <a:spcPts val="1000"/>
              </a:spcBef>
              <a:spcAft>
                <a:spcPts val="0"/>
              </a:spcAft>
              <a:buClr>
                <a:schemeClr val="dk1"/>
              </a:buClr>
              <a:buSzPts val="1100"/>
              <a:buFont typeface="Arial"/>
              <a:buNone/>
            </a:pPr>
            <a:r>
              <a:rPr lang="en" sz="1500"/>
              <a:t>country - Country of guest.</a:t>
            </a:r>
            <a:endParaRPr sz="1500"/>
          </a:p>
          <a:p>
            <a:pPr indent="0" lvl="0" marL="0" rtl="0" algn="l">
              <a:spcBef>
                <a:spcPts val="1000"/>
              </a:spcBef>
              <a:spcAft>
                <a:spcPts val="0"/>
              </a:spcAft>
              <a:buClr>
                <a:schemeClr val="dk1"/>
              </a:buClr>
              <a:buSzPts val="1100"/>
              <a:buFont typeface="Arial"/>
              <a:buNone/>
            </a:pPr>
            <a:r>
              <a:rPr lang="en" sz="1500"/>
              <a:t>market_segment - grouping into categories based on their booking patterns and t…</a:t>
            </a:r>
            <a:endParaRPr sz="1500"/>
          </a:p>
          <a:p>
            <a:pPr indent="0" lvl="0" marL="0" rtl="0" algn="l">
              <a:spcBef>
                <a:spcPts val="1000"/>
              </a:spcBef>
              <a:spcAft>
                <a:spcPts val="0"/>
              </a:spcAft>
              <a:buClr>
                <a:schemeClr val="dk1"/>
              </a:buClr>
              <a:buSzPts val="1100"/>
              <a:buFont typeface="Arial"/>
              <a:buNone/>
            </a:pPr>
            <a:r>
              <a:t/>
            </a:r>
            <a:endParaRPr sz="900"/>
          </a:p>
          <a:p>
            <a:pPr indent="0" lvl="0" marL="0" rtl="0" algn="l">
              <a:spcBef>
                <a:spcPts val="1000"/>
              </a:spcBef>
              <a:spcAft>
                <a:spcPts val="0"/>
              </a:spcAft>
              <a:buClr>
                <a:schemeClr val="dk1"/>
              </a:buClr>
              <a:buSzPts val="1100"/>
              <a:buFont typeface="Arial"/>
              <a:buNone/>
            </a:pPr>
            <a:r>
              <a:t/>
            </a:r>
            <a:endParaRPr sz="900"/>
          </a:p>
          <a:p>
            <a:pPr indent="0" lvl="0" marL="0" rtl="0" algn="l">
              <a:spcBef>
                <a:spcPts val="1000"/>
              </a:spcBef>
              <a:spcAft>
                <a:spcPts val="1000"/>
              </a:spcAft>
              <a:buClr>
                <a:schemeClr val="dk1"/>
              </a:buClr>
              <a:buSzPts val="1100"/>
              <a:buFont typeface="Arial"/>
              <a:buNone/>
            </a:pPr>
            <a:r>
              <a:t/>
            </a:r>
            <a:endParaRPr sz="900"/>
          </a:p>
        </p:txBody>
      </p:sp>
      <p:grpSp>
        <p:nvGrpSpPr>
          <p:cNvPr id="2811" name="Google Shape;2811;p35"/>
          <p:cNvGrpSpPr/>
          <p:nvPr/>
        </p:nvGrpSpPr>
        <p:grpSpPr>
          <a:xfrm>
            <a:off x="7126489" y="852727"/>
            <a:ext cx="883262" cy="242091"/>
            <a:chOff x="2300350" y="2601250"/>
            <a:chExt cx="2275275" cy="623625"/>
          </a:xfrm>
        </p:grpSpPr>
        <p:sp>
          <p:nvSpPr>
            <p:cNvPr id="2812" name="Google Shape;2812;p35"/>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5"/>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5"/>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5"/>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5"/>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5"/>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1" name="Shape 2821"/>
        <p:cNvGrpSpPr/>
        <p:nvPr/>
      </p:nvGrpSpPr>
      <p:grpSpPr>
        <a:xfrm>
          <a:off x="0" y="0"/>
          <a:ext cx="0" cy="0"/>
          <a:chOff x="0" y="0"/>
          <a:chExt cx="0" cy="0"/>
        </a:xfrm>
      </p:grpSpPr>
      <p:sp>
        <p:nvSpPr>
          <p:cNvPr id="2822" name="Google Shape;2822;p36"/>
          <p:cNvSpPr txBox="1"/>
          <p:nvPr>
            <p:ph type="title"/>
          </p:nvPr>
        </p:nvSpPr>
        <p:spPr>
          <a:xfrm>
            <a:off x="713100" y="539400"/>
            <a:ext cx="7717800" cy="572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2800"/>
              <a:t>Define Business Objective??</a:t>
            </a:r>
            <a:endParaRPr sz="2800"/>
          </a:p>
        </p:txBody>
      </p:sp>
      <p:sp>
        <p:nvSpPr>
          <p:cNvPr id="2823" name="Google Shape;2823;p36"/>
          <p:cNvSpPr txBox="1"/>
          <p:nvPr>
            <p:ph idx="1" type="body"/>
          </p:nvPr>
        </p:nvSpPr>
        <p:spPr>
          <a:xfrm>
            <a:off x="713100" y="1607850"/>
            <a:ext cx="7717800" cy="19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t>Analyse and visualize the data on bookings of  City Hotel and Resort Hotel to gain insights on the different factors that affect the booking and ADR.</a:t>
            </a:r>
            <a:endParaRPr sz="1700"/>
          </a:p>
          <a:p>
            <a:pPr indent="0" lvl="0" marL="0" rtl="0" algn="l">
              <a:spcBef>
                <a:spcPts val="1000"/>
              </a:spcBef>
              <a:spcAft>
                <a:spcPts val="0"/>
              </a:spcAft>
              <a:buClr>
                <a:schemeClr val="dk1"/>
              </a:buClr>
              <a:buSzPts val="1100"/>
              <a:buFont typeface="Arial"/>
              <a:buNone/>
            </a:pPr>
            <a:r>
              <a:rPr lang="en" sz="1700"/>
              <a:t>ADR: Average Daily Rate</a:t>
            </a:r>
            <a:endParaRPr sz="1700"/>
          </a:p>
          <a:p>
            <a:pPr indent="0" lvl="0" marL="0" rtl="0" algn="l">
              <a:spcBef>
                <a:spcPts val="1000"/>
              </a:spcBef>
              <a:spcAft>
                <a:spcPts val="0"/>
              </a:spcAft>
              <a:buClr>
                <a:schemeClr val="dk1"/>
              </a:buClr>
              <a:buSzPts val="1100"/>
              <a:buFont typeface="Arial"/>
              <a:buNone/>
            </a:pPr>
            <a:r>
              <a:t/>
            </a:r>
            <a:endParaRPr sz="1700"/>
          </a:p>
          <a:p>
            <a:pPr indent="0" lvl="0" marL="0" rtl="0" algn="l">
              <a:spcBef>
                <a:spcPts val="1000"/>
              </a:spcBef>
              <a:spcAft>
                <a:spcPts val="0"/>
              </a:spcAft>
              <a:buClr>
                <a:schemeClr val="dk1"/>
              </a:buClr>
              <a:buSzPts val="1100"/>
              <a:buFont typeface="Arial"/>
              <a:buNone/>
            </a:pPr>
            <a:r>
              <a:t/>
            </a:r>
            <a:endParaRPr sz="1700"/>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1000"/>
              </a:spcAft>
              <a:buClr>
                <a:schemeClr val="dk1"/>
              </a:buClr>
              <a:buSzPts val="1100"/>
              <a:buFont typeface="Arial"/>
              <a:buNone/>
            </a:pPr>
            <a:r>
              <a:t/>
            </a:r>
            <a:endParaRPr/>
          </a:p>
        </p:txBody>
      </p:sp>
      <p:grpSp>
        <p:nvGrpSpPr>
          <p:cNvPr id="2824" name="Google Shape;2824;p36"/>
          <p:cNvGrpSpPr/>
          <p:nvPr/>
        </p:nvGrpSpPr>
        <p:grpSpPr>
          <a:xfrm>
            <a:off x="7126489" y="852727"/>
            <a:ext cx="883262" cy="242091"/>
            <a:chOff x="2300350" y="2601250"/>
            <a:chExt cx="2275275" cy="623625"/>
          </a:xfrm>
        </p:grpSpPr>
        <p:sp>
          <p:nvSpPr>
            <p:cNvPr id="2825" name="Google Shape;2825;p36"/>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6"/>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6"/>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6"/>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6"/>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6"/>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4" name="Shape 2834"/>
        <p:cNvGrpSpPr/>
        <p:nvPr/>
      </p:nvGrpSpPr>
      <p:grpSpPr>
        <a:xfrm>
          <a:off x="0" y="0"/>
          <a:ext cx="0" cy="0"/>
          <a:chOff x="0" y="0"/>
          <a:chExt cx="0" cy="0"/>
        </a:xfrm>
      </p:grpSpPr>
      <p:sp>
        <p:nvSpPr>
          <p:cNvPr id="2835" name="Google Shape;2835;p37"/>
          <p:cNvSpPr/>
          <p:nvPr/>
        </p:nvSpPr>
        <p:spPr>
          <a:xfrm>
            <a:off x="3391800" y="3554992"/>
            <a:ext cx="23604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7"/>
          <p:cNvSpPr/>
          <p:nvPr/>
        </p:nvSpPr>
        <p:spPr>
          <a:xfrm>
            <a:off x="6070500" y="3554992"/>
            <a:ext cx="23604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7"/>
          <p:cNvSpPr/>
          <p:nvPr/>
        </p:nvSpPr>
        <p:spPr>
          <a:xfrm>
            <a:off x="713100" y="3554992"/>
            <a:ext cx="23604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7"/>
          <p:cNvSpPr/>
          <p:nvPr/>
        </p:nvSpPr>
        <p:spPr>
          <a:xfrm>
            <a:off x="3391800" y="1919607"/>
            <a:ext cx="23604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7"/>
          <p:cNvSpPr/>
          <p:nvPr/>
        </p:nvSpPr>
        <p:spPr>
          <a:xfrm>
            <a:off x="6070500" y="1919607"/>
            <a:ext cx="23604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7"/>
          <p:cNvSpPr/>
          <p:nvPr/>
        </p:nvSpPr>
        <p:spPr>
          <a:xfrm>
            <a:off x="713100" y="1919607"/>
            <a:ext cx="2360400" cy="399900"/>
          </a:xfrm>
          <a:prstGeom prst="roundRect">
            <a:avLst>
              <a:gd fmla="val 50000" name="adj"/>
            </a:avLst>
          </a:prstGeom>
          <a:gradFill>
            <a:gsLst>
              <a:gs pos="0">
                <a:schemeClr val="lt2"/>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7"/>
          <p:cNvSpPr txBox="1"/>
          <p:nvPr>
            <p:ph type="title"/>
          </p:nvPr>
        </p:nvSpPr>
        <p:spPr>
          <a:xfrm>
            <a:off x="713100" y="539400"/>
            <a:ext cx="7717800" cy="572700"/>
          </a:xfrm>
          <a:prstGeom prst="rect">
            <a:avLst/>
          </a:prstGeom>
          <a:effectLst>
            <a:outerShdw blurRad="142875" rotWithShape="0" algn="bl">
              <a:schemeClr val="accent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3200"/>
              <a:t>TABLE OF </a:t>
            </a:r>
            <a:r>
              <a:rPr lang="en" sz="3200">
                <a:solidFill>
                  <a:schemeClr val="accent2"/>
                </a:solidFill>
              </a:rPr>
              <a:t>CONTENTS</a:t>
            </a:r>
            <a:endParaRPr sz="3200">
              <a:solidFill>
                <a:schemeClr val="accent2"/>
              </a:solidFill>
            </a:endParaRPr>
          </a:p>
        </p:txBody>
      </p:sp>
      <p:sp>
        <p:nvSpPr>
          <p:cNvPr id="2842" name="Google Shape;2842;p37"/>
          <p:cNvSpPr txBox="1"/>
          <p:nvPr>
            <p:ph idx="2" type="title"/>
          </p:nvPr>
        </p:nvSpPr>
        <p:spPr>
          <a:xfrm>
            <a:off x="776550" y="1982455"/>
            <a:ext cx="22335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Extract</a:t>
            </a:r>
            <a:endParaRPr/>
          </a:p>
        </p:txBody>
      </p:sp>
      <p:sp>
        <p:nvSpPr>
          <p:cNvPr id="2843" name="Google Shape;2843;p37"/>
          <p:cNvSpPr txBox="1"/>
          <p:nvPr>
            <p:ph idx="1" type="subTitle"/>
          </p:nvPr>
        </p:nvSpPr>
        <p:spPr>
          <a:xfrm>
            <a:off x="776550" y="2391054"/>
            <a:ext cx="2233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 can load and Extract the data</a:t>
            </a:r>
            <a:endParaRPr/>
          </a:p>
        </p:txBody>
      </p:sp>
      <p:sp>
        <p:nvSpPr>
          <p:cNvPr id="2844" name="Google Shape;2844;p37"/>
          <p:cNvSpPr txBox="1"/>
          <p:nvPr>
            <p:ph idx="3" type="title"/>
          </p:nvPr>
        </p:nvSpPr>
        <p:spPr>
          <a:xfrm>
            <a:off x="776550" y="1345282"/>
            <a:ext cx="2233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845" name="Google Shape;2845;p37"/>
          <p:cNvSpPr txBox="1"/>
          <p:nvPr>
            <p:ph idx="4" type="title"/>
          </p:nvPr>
        </p:nvSpPr>
        <p:spPr>
          <a:xfrm>
            <a:off x="3471150" y="1982455"/>
            <a:ext cx="22017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Transform</a:t>
            </a:r>
            <a:endParaRPr/>
          </a:p>
        </p:txBody>
      </p:sp>
      <p:sp>
        <p:nvSpPr>
          <p:cNvPr id="2846" name="Google Shape;2846;p37"/>
          <p:cNvSpPr txBox="1"/>
          <p:nvPr>
            <p:ph idx="5" type="subTitle"/>
          </p:nvPr>
        </p:nvSpPr>
        <p:spPr>
          <a:xfrm>
            <a:off x="3471150" y="2391054"/>
            <a:ext cx="2201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 can transform it</a:t>
            </a:r>
            <a:endParaRPr/>
          </a:p>
        </p:txBody>
      </p:sp>
      <p:sp>
        <p:nvSpPr>
          <p:cNvPr id="2847" name="Google Shape;2847;p37"/>
          <p:cNvSpPr txBox="1"/>
          <p:nvPr>
            <p:ph idx="6" type="title"/>
          </p:nvPr>
        </p:nvSpPr>
        <p:spPr>
          <a:xfrm>
            <a:off x="3471150" y="1345282"/>
            <a:ext cx="2201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848" name="Google Shape;2848;p37"/>
          <p:cNvSpPr txBox="1"/>
          <p:nvPr>
            <p:ph idx="7" type="title"/>
          </p:nvPr>
        </p:nvSpPr>
        <p:spPr>
          <a:xfrm>
            <a:off x="6149850" y="1982455"/>
            <a:ext cx="22017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Cleaning</a:t>
            </a:r>
            <a:endParaRPr/>
          </a:p>
        </p:txBody>
      </p:sp>
      <p:sp>
        <p:nvSpPr>
          <p:cNvPr id="2849" name="Google Shape;2849;p37"/>
          <p:cNvSpPr txBox="1"/>
          <p:nvPr>
            <p:ph idx="8" type="subTitle"/>
          </p:nvPr>
        </p:nvSpPr>
        <p:spPr>
          <a:xfrm>
            <a:off x="6149850" y="2391054"/>
            <a:ext cx="2201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 can clean the data in power bi</a:t>
            </a:r>
            <a:endParaRPr/>
          </a:p>
        </p:txBody>
      </p:sp>
      <p:sp>
        <p:nvSpPr>
          <p:cNvPr id="2850" name="Google Shape;2850;p37"/>
          <p:cNvSpPr txBox="1"/>
          <p:nvPr>
            <p:ph idx="9" type="title"/>
          </p:nvPr>
        </p:nvSpPr>
        <p:spPr>
          <a:xfrm>
            <a:off x="6149850" y="1345282"/>
            <a:ext cx="2201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851" name="Google Shape;2851;p37"/>
          <p:cNvSpPr txBox="1"/>
          <p:nvPr>
            <p:ph idx="13" type="title"/>
          </p:nvPr>
        </p:nvSpPr>
        <p:spPr>
          <a:xfrm>
            <a:off x="776550" y="3617845"/>
            <a:ext cx="22335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Load</a:t>
            </a:r>
            <a:endParaRPr/>
          </a:p>
        </p:txBody>
      </p:sp>
      <p:sp>
        <p:nvSpPr>
          <p:cNvPr id="2852" name="Google Shape;2852;p37"/>
          <p:cNvSpPr txBox="1"/>
          <p:nvPr>
            <p:ph idx="14" type="subTitle"/>
          </p:nvPr>
        </p:nvSpPr>
        <p:spPr>
          <a:xfrm>
            <a:off x="776550" y="4026444"/>
            <a:ext cx="2233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 can Load and apply after transform ig.</a:t>
            </a:r>
            <a:endParaRPr/>
          </a:p>
        </p:txBody>
      </p:sp>
      <p:sp>
        <p:nvSpPr>
          <p:cNvPr id="2853" name="Google Shape;2853;p37"/>
          <p:cNvSpPr txBox="1"/>
          <p:nvPr>
            <p:ph idx="15" type="title"/>
          </p:nvPr>
        </p:nvSpPr>
        <p:spPr>
          <a:xfrm>
            <a:off x="776550" y="2980641"/>
            <a:ext cx="2233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854" name="Google Shape;2854;p37"/>
          <p:cNvSpPr txBox="1"/>
          <p:nvPr>
            <p:ph idx="16" type="title"/>
          </p:nvPr>
        </p:nvSpPr>
        <p:spPr>
          <a:xfrm>
            <a:off x="3471150" y="3617845"/>
            <a:ext cx="22017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Chart</a:t>
            </a:r>
            <a:endParaRPr/>
          </a:p>
        </p:txBody>
      </p:sp>
      <p:sp>
        <p:nvSpPr>
          <p:cNvPr id="2855" name="Google Shape;2855;p37"/>
          <p:cNvSpPr txBox="1"/>
          <p:nvPr>
            <p:ph idx="17" type="subTitle"/>
          </p:nvPr>
        </p:nvSpPr>
        <p:spPr>
          <a:xfrm>
            <a:off x="3471150" y="4026444"/>
            <a:ext cx="2201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After load and apply we can create multiple charts</a:t>
            </a:r>
            <a:endParaRPr/>
          </a:p>
        </p:txBody>
      </p:sp>
      <p:sp>
        <p:nvSpPr>
          <p:cNvPr id="2856" name="Google Shape;2856;p37"/>
          <p:cNvSpPr txBox="1"/>
          <p:nvPr>
            <p:ph idx="18" type="title"/>
          </p:nvPr>
        </p:nvSpPr>
        <p:spPr>
          <a:xfrm>
            <a:off x="3471150" y="2980641"/>
            <a:ext cx="2201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857" name="Google Shape;2857;p37"/>
          <p:cNvSpPr txBox="1"/>
          <p:nvPr>
            <p:ph idx="19" type="title"/>
          </p:nvPr>
        </p:nvSpPr>
        <p:spPr>
          <a:xfrm>
            <a:off x="6149850" y="3617845"/>
            <a:ext cx="22017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a:t>
            </a:r>
            <a:endParaRPr/>
          </a:p>
        </p:txBody>
      </p:sp>
      <p:sp>
        <p:nvSpPr>
          <p:cNvPr id="2858" name="Google Shape;2858;p37"/>
          <p:cNvSpPr txBox="1"/>
          <p:nvPr>
            <p:ph idx="20" type="subTitle"/>
          </p:nvPr>
        </p:nvSpPr>
        <p:spPr>
          <a:xfrm>
            <a:off x="6149850" y="4026444"/>
            <a:ext cx="2201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After cleaning and analysing we can easily find the result</a:t>
            </a:r>
            <a:endParaRPr/>
          </a:p>
        </p:txBody>
      </p:sp>
      <p:sp>
        <p:nvSpPr>
          <p:cNvPr id="2859" name="Google Shape;2859;p37"/>
          <p:cNvSpPr txBox="1"/>
          <p:nvPr>
            <p:ph idx="21" type="title"/>
          </p:nvPr>
        </p:nvSpPr>
        <p:spPr>
          <a:xfrm>
            <a:off x="6149850" y="2980641"/>
            <a:ext cx="22017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grpSp>
        <p:nvGrpSpPr>
          <p:cNvPr id="2860" name="Google Shape;2860;p37"/>
          <p:cNvGrpSpPr/>
          <p:nvPr/>
        </p:nvGrpSpPr>
        <p:grpSpPr>
          <a:xfrm>
            <a:off x="7812807" y="997962"/>
            <a:ext cx="1520982" cy="302065"/>
            <a:chOff x="5642557" y="-150670"/>
            <a:chExt cx="1520982" cy="302065"/>
          </a:xfrm>
        </p:grpSpPr>
        <p:sp>
          <p:nvSpPr>
            <p:cNvPr id="2861" name="Google Shape;2861;p37"/>
            <p:cNvSpPr/>
            <p:nvPr/>
          </p:nvSpPr>
          <p:spPr>
            <a:xfrm>
              <a:off x="5736006" y="-104304"/>
              <a:ext cx="1335611" cy="209364"/>
            </a:xfrm>
            <a:custGeom>
              <a:rect b="b" l="l" r="r" t="t"/>
              <a:pathLst>
                <a:path extrusionOk="0" fill="none" h="6719" w="42863">
                  <a:moveTo>
                    <a:pt x="1" y="0"/>
                  </a:moveTo>
                  <a:lnTo>
                    <a:pt x="19064" y="0"/>
                  </a:lnTo>
                  <a:lnTo>
                    <a:pt x="25782" y="6718"/>
                  </a:lnTo>
                  <a:lnTo>
                    <a:pt x="42862" y="6718"/>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7"/>
            <p:cNvSpPr/>
            <p:nvPr/>
          </p:nvSpPr>
          <p:spPr>
            <a:xfrm>
              <a:off x="7071586" y="59442"/>
              <a:ext cx="91953" cy="91953"/>
            </a:xfrm>
            <a:custGeom>
              <a:rect b="b" l="l" r="r" t="t"/>
              <a:pathLst>
                <a:path extrusionOk="0" fill="none" h="2951" w="2951">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7"/>
            <p:cNvSpPr/>
            <p:nvPr/>
          </p:nvSpPr>
          <p:spPr>
            <a:xfrm>
              <a:off x="7095517" y="84152"/>
              <a:ext cx="43281" cy="42533"/>
            </a:xfrm>
            <a:custGeom>
              <a:rect b="b" l="l" r="r" t="t"/>
              <a:pathLst>
                <a:path extrusionOk="0" h="1365" w="1389">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7"/>
            <p:cNvSpPr/>
            <p:nvPr/>
          </p:nvSpPr>
          <p:spPr>
            <a:xfrm>
              <a:off x="5642557" y="-150670"/>
              <a:ext cx="91953" cy="92732"/>
            </a:xfrm>
            <a:custGeom>
              <a:rect b="b" l="l" r="r" t="t"/>
              <a:pathLst>
                <a:path extrusionOk="0" fill="none" h="2976" w="2951">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7"/>
            <p:cNvSpPr/>
            <p:nvPr/>
          </p:nvSpPr>
          <p:spPr>
            <a:xfrm>
              <a:off x="5666488" y="-125929"/>
              <a:ext cx="43281" cy="43281"/>
            </a:xfrm>
            <a:custGeom>
              <a:rect b="b" l="l" r="r" t="t"/>
              <a:pathLst>
                <a:path extrusionOk="0" h="1389" w="1389">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9" name="Shape 2869"/>
        <p:cNvGrpSpPr/>
        <p:nvPr/>
      </p:nvGrpSpPr>
      <p:grpSpPr>
        <a:xfrm>
          <a:off x="0" y="0"/>
          <a:ext cx="0" cy="0"/>
          <a:chOff x="0" y="0"/>
          <a:chExt cx="0" cy="0"/>
        </a:xfrm>
      </p:grpSpPr>
      <p:sp>
        <p:nvSpPr>
          <p:cNvPr id="2870" name="Google Shape;2870;p38"/>
          <p:cNvSpPr txBox="1"/>
          <p:nvPr>
            <p:ph type="title"/>
          </p:nvPr>
        </p:nvSpPr>
        <p:spPr>
          <a:xfrm>
            <a:off x="1224200" y="1002975"/>
            <a:ext cx="4344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1.Data Extract:</a:t>
            </a:r>
            <a:endParaRPr/>
          </a:p>
        </p:txBody>
      </p:sp>
      <p:sp>
        <p:nvSpPr>
          <p:cNvPr id="2871" name="Google Shape;2871;p38"/>
          <p:cNvSpPr txBox="1"/>
          <p:nvPr>
            <p:ph idx="1" type="subTitle"/>
          </p:nvPr>
        </p:nvSpPr>
        <p:spPr>
          <a:xfrm>
            <a:off x="1121300" y="1649150"/>
            <a:ext cx="5276700" cy="83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-First I checked that the data is in which form like, Excel,Csv,Sql…</a:t>
            </a:r>
            <a:endParaRPr/>
          </a:p>
          <a:p>
            <a:pPr indent="0" lvl="0" marL="0" rtl="0" algn="l">
              <a:spcBef>
                <a:spcPts val="0"/>
              </a:spcBef>
              <a:spcAft>
                <a:spcPts val="0"/>
              </a:spcAft>
              <a:buClr>
                <a:schemeClr val="dk1"/>
              </a:buClr>
              <a:buSzPts val="1100"/>
              <a:buFont typeface="Arial"/>
              <a:buNone/>
            </a:pPr>
            <a:r>
              <a:rPr lang="en"/>
              <a:t>-Then i find the data is in Csv file.</a:t>
            </a:r>
            <a:endParaRPr/>
          </a:p>
          <a:p>
            <a:pPr indent="0" lvl="0" marL="0" rtl="0" algn="l">
              <a:spcBef>
                <a:spcPts val="0"/>
              </a:spcBef>
              <a:spcAft>
                <a:spcPts val="0"/>
              </a:spcAft>
              <a:buClr>
                <a:schemeClr val="dk1"/>
              </a:buClr>
              <a:buSzPts val="1100"/>
              <a:buFont typeface="Arial"/>
              <a:buNone/>
            </a:pPr>
            <a:r>
              <a:rPr lang="en"/>
              <a:t>-Data from csv file taken in Power BI.</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grpSp>
        <p:nvGrpSpPr>
          <p:cNvPr id="2872" name="Google Shape;2872;p38"/>
          <p:cNvGrpSpPr/>
          <p:nvPr/>
        </p:nvGrpSpPr>
        <p:grpSpPr>
          <a:xfrm flipH="1">
            <a:off x="4130364" y="3694591"/>
            <a:ext cx="883262" cy="242091"/>
            <a:chOff x="2300350" y="2601250"/>
            <a:chExt cx="2275275" cy="623625"/>
          </a:xfrm>
        </p:grpSpPr>
        <p:sp>
          <p:nvSpPr>
            <p:cNvPr id="2873" name="Google Shape;2873;p38"/>
            <p:cNvSpPr/>
            <p:nvPr/>
          </p:nvSpPr>
          <p:spPr>
            <a:xfrm>
              <a:off x="2300350" y="2601250"/>
              <a:ext cx="392100" cy="623625"/>
            </a:xfrm>
            <a:custGeom>
              <a:rect b="b" l="l" r="r" t="t"/>
              <a:pathLst>
                <a:path extrusionOk="0" h="24945" w="15684">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8"/>
            <p:cNvSpPr/>
            <p:nvPr/>
          </p:nvSpPr>
          <p:spPr>
            <a:xfrm>
              <a:off x="2680075" y="2601250"/>
              <a:ext cx="389025" cy="623625"/>
            </a:xfrm>
            <a:custGeom>
              <a:rect b="b" l="l" r="r" t="t"/>
              <a:pathLst>
                <a:path extrusionOk="0" h="24945" w="15561">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8"/>
            <p:cNvSpPr/>
            <p:nvPr/>
          </p:nvSpPr>
          <p:spPr>
            <a:xfrm>
              <a:off x="3056725" y="2601250"/>
              <a:ext cx="389000" cy="623625"/>
            </a:xfrm>
            <a:custGeom>
              <a:rect b="b" l="l" r="r" t="t"/>
              <a:pathLst>
                <a:path extrusionOk="0" h="24945" w="1556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8"/>
            <p:cNvSpPr/>
            <p:nvPr/>
          </p:nvSpPr>
          <p:spPr>
            <a:xfrm>
              <a:off x="3433350"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8"/>
            <p:cNvSpPr/>
            <p:nvPr/>
          </p:nvSpPr>
          <p:spPr>
            <a:xfrm>
              <a:off x="3810000" y="2601250"/>
              <a:ext cx="389000" cy="623625"/>
            </a:xfrm>
            <a:custGeom>
              <a:rect b="b" l="l" r="r" t="t"/>
              <a:pathLst>
                <a:path extrusionOk="0" h="24945" w="1556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8"/>
            <p:cNvSpPr/>
            <p:nvPr/>
          </p:nvSpPr>
          <p:spPr>
            <a:xfrm>
              <a:off x="4186625" y="2601250"/>
              <a:ext cx="389000" cy="623625"/>
            </a:xfrm>
            <a:custGeom>
              <a:rect b="b" l="l" r="r" t="t"/>
              <a:pathLst>
                <a:path extrusionOk="0" h="24945" w="1556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9" name="Google Shape;2879;p38"/>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0" name="Google Shape;2880;p38"/>
          <p:cNvGrpSpPr/>
          <p:nvPr/>
        </p:nvGrpSpPr>
        <p:grpSpPr>
          <a:xfrm>
            <a:off x="6397851" y="1075319"/>
            <a:ext cx="1252897" cy="51000"/>
            <a:chOff x="2915381" y="4104819"/>
            <a:chExt cx="1252897" cy="51000"/>
          </a:xfrm>
        </p:grpSpPr>
        <p:sp>
          <p:nvSpPr>
            <p:cNvPr id="2881" name="Google Shape;2881;p38"/>
            <p:cNvSpPr/>
            <p:nvPr/>
          </p:nvSpPr>
          <p:spPr>
            <a:xfrm>
              <a:off x="2915381"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8"/>
            <p:cNvSpPr/>
            <p:nvPr/>
          </p:nvSpPr>
          <p:spPr>
            <a:xfrm>
              <a:off x="3007850"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8"/>
            <p:cNvSpPr/>
            <p:nvPr/>
          </p:nvSpPr>
          <p:spPr>
            <a:xfrm>
              <a:off x="3100319"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8"/>
            <p:cNvSpPr/>
            <p:nvPr/>
          </p:nvSpPr>
          <p:spPr>
            <a:xfrm>
              <a:off x="3192788"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8"/>
            <p:cNvSpPr/>
            <p:nvPr/>
          </p:nvSpPr>
          <p:spPr>
            <a:xfrm>
              <a:off x="328525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8"/>
            <p:cNvSpPr/>
            <p:nvPr/>
          </p:nvSpPr>
          <p:spPr>
            <a:xfrm>
              <a:off x="3377726"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8"/>
            <p:cNvSpPr/>
            <p:nvPr/>
          </p:nvSpPr>
          <p:spPr>
            <a:xfrm>
              <a:off x="3470195"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8"/>
            <p:cNvSpPr/>
            <p:nvPr/>
          </p:nvSpPr>
          <p:spPr>
            <a:xfrm>
              <a:off x="3562664"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8"/>
            <p:cNvSpPr/>
            <p:nvPr/>
          </p:nvSpPr>
          <p:spPr>
            <a:xfrm>
              <a:off x="3655133"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8"/>
            <p:cNvSpPr/>
            <p:nvPr/>
          </p:nvSpPr>
          <p:spPr>
            <a:xfrm>
              <a:off x="3747602"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8"/>
            <p:cNvSpPr/>
            <p:nvPr/>
          </p:nvSpPr>
          <p:spPr>
            <a:xfrm>
              <a:off x="38400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8"/>
            <p:cNvSpPr/>
            <p:nvPr/>
          </p:nvSpPr>
          <p:spPr>
            <a:xfrm>
              <a:off x="39324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8"/>
            <p:cNvSpPr/>
            <p:nvPr/>
          </p:nvSpPr>
          <p:spPr>
            <a:xfrm>
              <a:off x="40248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8"/>
            <p:cNvSpPr/>
            <p:nvPr/>
          </p:nvSpPr>
          <p:spPr>
            <a:xfrm>
              <a:off x="4117277" y="4104819"/>
              <a:ext cx="51000" cy="51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38"/>
          <p:cNvGrpSpPr/>
          <p:nvPr/>
        </p:nvGrpSpPr>
        <p:grpSpPr>
          <a:xfrm rot="5400000">
            <a:off x="7822000" y="3988625"/>
            <a:ext cx="98902" cy="553090"/>
            <a:chOff x="4898850" y="4820550"/>
            <a:chExt cx="98902" cy="553090"/>
          </a:xfrm>
        </p:grpSpPr>
        <p:sp>
          <p:nvSpPr>
            <p:cNvPr id="2896" name="Google Shape;2896;p38"/>
            <p:cNvSpPr/>
            <p:nvPr/>
          </p:nvSpPr>
          <p:spPr>
            <a:xfrm>
              <a:off x="4898850" y="4820550"/>
              <a:ext cx="98902" cy="98902"/>
            </a:xfrm>
            <a:custGeom>
              <a:rect b="b" l="l" r="r" t="t"/>
              <a:pathLst>
                <a:path extrusionOk="0" fill="none" h="3174" w="3174">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8"/>
            <p:cNvSpPr/>
            <p:nvPr/>
          </p:nvSpPr>
          <p:spPr>
            <a:xfrm>
              <a:off x="4924339" y="4847971"/>
              <a:ext cx="46366" cy="43094"/>
            </a:xfrm>
            <a:custGeom>
              <a:rect b="b" l="l" r="r" t="t"/>
              <a:pathLst>
                <a:path extrusionOk="0" h="1383" w="1488">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8"/>
            <p:cNvSpPr/>
            <p:nvPr/>
          </p:nvSpPr>
          <p:spPr>
            <a:xfrm>
              <a:off x="4901935" y="5281687"/>
              <a:ext cx="91953" cy="91953"/>
            </a:xfrm>
            <a:custGeom>
              <a:rect b="b" l="l" r="r" t="t"/>
              <a:pathLst>
                <a:path extrusionOk="0" fill="none" h="2951" w="2951">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8"/>
            <p:cNvSpPr/>
            <p:nvPr/>
          </p:nvSpPr>
          <p:spPr>
            <a:xfrm>
              <a:off x="4925866" y="5306428"/>
              <a:ext cx="43281" cy="43281"/>
            </a:xfrm>
            <a:custGeom>
              <a:rect b="b" l="l" r="r" t="t"/>
              <a:pathLst>
                <a:path extrusionOk="0" h="1389" w="1389">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8"/>
            <p:cNvSpPr/>
            <p:nvPr/>
          </p:nvSpPr>
          <p:spPr>
            <a:xfrm>
              <a:off x="4942100" y="4917862"/>
              <a:ext cx="31" cy="358465"/>
            </a:xfrm>
            <a:custGeom>
              <a:rect b="b" l="l" r="r" t="t"/>
              <a:pathLst>
                <a:path extrusionOk="0" fill="none" h="11504" w="1">
                  <a:moveTo>
                    <a:pt x="0" y="11503"/>
                  </a:moveTo>
                  <a:lnTo>
                    <a:pt x="0" y="1"/>
                  </a:lnTo>
                </a:path>
              </a:pathLst>
            </a:custGeom>
            <a:noFill/>
            <a:ln cap="rnd"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1" name="Google Shape;2901;p38"/>
          <p:cNvGrpSpPr/>
          <p:nvPr/>
        </p:nvGrpSpPr>
        <p:grpSpPr>
          <a:xfrm>
            <a:off x="1632103" y="4389467"/>
            <a:ext cx="1105976" cy="133969"/>
            <a:chOff x="8183182" y="663852"/>
            <a:chExt cx="1475028" cy="178673"/>
          </a:xfrm>
        </p:grpSpPr>
        <p:grpSp>
          <p:nvGrpSpPr>
            <p:cNvPr id="2902" name="Google Shape;2902;p38"/>
            <p:cNvGrpSpPr/>
            <p:nvPr/>
          </p:nvGrpSpPr>
          <p:grpSpPr>
            <a:xfrm>
              <a:off x="8183182" y="774425"/>
              <a:ext cx="1178025" cy="68100"/>
              <a:chOff x="2024450" y="204150"/>
              <a:chExt cx="1178025" cy="68100"/>
            </a:xfrm>
          </p:grpSpPr>
          <p:sp>
            <p:nvSpPr>
              <p:cNvPr id="2903" name="Google Shape;2903;p3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3" name="Google Shape;2913;p38"/>
            <p:cNvGrpSpPr/>
            <p:nvPr/>
          </p:nvGrpSpPr>
          <p:grpSpPr>
            <a:xfrm>
              <a:off x="8480185" y="663852"/>
              <a:ext cx="1178025" cy="68100"/>
              <a:chOff x="2024450" y="204150"/>
              <a:chExt cx="1178025" cy="68100"/>
            </a:xfrm>
          </p:grpSpPr>
          <p:sp>
            <p:nvSpPr>
              <p:cNvPr id="2914" name="Google Shape;2914;p38"/>
              <p:cNvSpPr/>
              <p:nvPr/>
            </p:nvSpPr>
            <p:spPr>
              <a:xfrm>
                <a:off x="20244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8"/>
              <p:cNvSpPr/>
              <p:nvPr/>
            </p:nvSpPr>
            <p:spPr>
              <a:xfrm>
                <a:off x="21477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8"/>
              <p:cNvSpPr/>
              <p:nvPr/>
            </p:nvSpPr>
            <p:spPr>
              <a:xfrm>
                <a:off x="22711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8"/>
              <p:cNvSpPr/>
              <p:nvPr/>
            </p:nvSpPr>
            <p:spPr>
              <a:xfrm>
                <a:off x="23944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8"/>
              <p:cNvSpPr/>
              <p:nvPr/>
            </p:nvSpPr>
            <p:spPr>
              <a:xfrm>
                <a:off x="25177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8"/>
              <p:cNvSpPr/>
              <p:nvPr/>
            </p:nvSpPr>
            <p:spPr>
              <a:xfrm>
                <a:off x="26410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8"/>
              <p:cNvSpPr/>
              <p:nvPr/>
            </p:nvSpPr>
            <p:spPr>
              <a:xfrm>
                <a:off x="276440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8"/>
              <p:cNvSpPr/>
              <p:nvPr/>
            </p:nvSpPr>
            <p:spPr>
              <a:xfrm>
                <a:off x="288772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8"/>
              <p:cNvSpPr/>
              <p:nvPr/>
            </p:nvSpPr>
            <p:spPr>
              <a:xfrm>
                <a:off x="3011050"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8"/>
              <p:cNvSpPr/>
              <p:nvPr/>
            </p:nvSpPr>
            <p:spPr>
              <a:xfrm>
                <a:off x="3134375" y="204150"/>
                <a:ext cx="68100" cy="6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24" name="Google Shape;2924;p38"/>
          <p:cNvSpPr txBox="1"/>
          <p:nvPr/>
        </p:nvSpPr>
        <p:spPr>
          <a:xfrm>
            <a:off x="1224200" y="2556925"/>
            <a:ext cx="45705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200">
                <a:solidFill>
                  <a:schemeClr val="lt1"/>
                </a:solidFill>
                <a:latin typeface="Exo"/>
                <a:ea typeface="Exo"/>
                <a:cs typeface="Exo"/>
                <a:sym typeface="Exo"/>
              </a:rPr>
              <a:t>2</a:t>
            </a:r>
            <a:r>
              <a:rPr b="1" lang="en" sz="3200">
                <a:solidFill>
                  <a:schemeClr val="lt1"/>
                </a:solidFill>
                <a:latin typeface="Exo"/>
                <a:ea typeface="Exo"/>
                <a:cs typeface="Exo"/>
                <a:sym typeface="Exo"/>
              </a:rPr>
              <a:t>.Transform:</a:t>
            </a:r>
            <a:endParaRPr b="1" sz="3200">
              <a:solidFill>
                <a:schemeClr val="lt1"/>
              </a:solidFill>
              <a:latin typeface="Exo"/>
              <a:ea typeface="Exo"/>
              <a:cs typeface="Exo"/>
              <a:sym typeface="Exo"/>
            </a:endParaRPr>
          </a:p>
        </p:txBody>
      </p:sp>
      <p:sp>
        <p:nvSpPr>
          <p:cNvPr id="2925" name="Google Shape;2925;p38"/>
          <p:cNvSpPr txBox="1"/>
          <p:nvPr/>
        </p:nvSpPr>
        <p:spPr>
          <a:xfrm>
            <a:off x="1224200" y="3115500"/>
            <a:ext cx="5441100" cy="4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PT Sans"/>
                <a:ea typeface="PT Sans"/>
                <a:cs typeface="PT Sans"/>
                <a:sym typeface="PT Sans"/>
              </a:rPr>
              <a:t>-Transform the collected data in to the Power Bi.</a:t>
            </a:r>
            <a:endParaRPr>
              <a:solidFill>
                <a:schemeClr val="lt1"/>
              </a:solidFill>
              <a:latin typeface="PT Sans"/>
              <a:ea typeface="PT Sans"/>
              <a:cs typeface="PT Sans"/>
              <a:sym typeface="PT Sans"/>
            </a:endParaRPr>
          </a:p>
          <a:p>
            <a:pPr indent="0" lvl="0" marL="0" rtl="0" algn="l">
              <a:spcBef>
                <a:spcPts val="0"/>
              </a:spcBef>
              <a:spcAft>
                <a:spcPts val="0"/>
              </a:spcAft>
              <a:buClr>
                <a:schemeClr val="dk1"/>
              </a:buClr>
              <a:buSzPts val="1100"/>
              <a:buFont typeface="Arial"/>
              <a:buNone/>
            </a:pPr>
            <a:r>
              <a:t/>
            </a:r>
            <a:endParaRPr>
              <a:solidFill>
                <a:schemeClr val="lt1"/>
              </a:solidFill>
              <a:latin typeface="PT Sans"/>
              <a:ea typeface="PT Sans"/>
              <a:cs typeface="PT Sans"/>
              <a:sym typeface="PT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Center Business Plan by Slidesgo">
  <a:themeElements>
    <a:clrScheme name="Simple Light">
      <a:dk1>
        <a:srgbClr val="000000"/>
      </a:dk1>
      <a:lt1>
        <a:srgbClr val="FFFFFF"/>
      </a:lt1>
      <a:dk2>
        <a:srgbClr val="606060"/>
      </a:dk2>
      <a:lt2>
        <a:srgbClr val="151B46"/>
      </a:lt2>
      <a:accent1>
        <a:srgbClr val="2C4ED7"/>
      </a:accent1>
      <a:accent2>
        <a:srgbClr val="8FFFFF"/>
      </a:accent2>
      <a:accent3>
        <a:srgbClr val="95FFAE"/>
      </a:accent3>
      <a:accent4>
        <a:srgbClr val="1D2875"/>
      </a:accent4>
      <a:accent5>
        <a:srgbClr val="FFFFFF"/>
      </a:accent5>
      <a:accent6>
        <a:srgbClr val="FFFFFF"/>
      </a:accent6>
      <a:hlink>
        <a:srgbClr val="8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